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4A8A"/>
    <a:srgbClr val="F5931F"/>
    <a:srgbClr val="FCB827"/>
    <a:srgbClr val="E86D6A"/>
    <a:srgbClr val="8DD0EB"/>
    <a:srgbClr val="55AFCA"/>
    <a:srgbClr val="F49320"/>
    <a:srgbClr val="A93D92"/>
    <a:srgbClr val="76BB20"/>
    <a:srgbClr val="9C4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2"/>
    <p:restoredTop sz="94645"/>
  </p:normalViewPr>
  <p:slideViewPr>
    <p:cSldViewPr snapToGrid="0">
      <p:cViewPr varScale="1">
        <p:scale>
          <a:sx n="73" d="100"/>
          <a:sy n="73" d="100"/>
        </p:scale>
        <p:origin x="3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gowan, Cassandra" userId="dc352a3d-392c-4f5e-849e-a480d50d33f3" providerId="ADAL" clId="{F5A89A44-CDA1-4C1E-97AF-EED159D52700}"/>
    <pc:docChg chg="undo custSel modSld">
      <pc:chgData name="Mcgowan, Cassandra" userId="dc352a3d-392c-4f5e-849e-a480d50d33f3" providerId="ADAL" clId="{F5A89A44-CDA1-4C1E-97AF-EED159D52700}" dt="2024-10-28T17:36:34.803" v="2060" actId="20577"/>
      <pc:docMkLst>
        <pc:docMk/>
      </pc:docMkLst>
      <pc:sldChg chg="modSp mod">
        <pc:chgData name="Mcgowan, Cassandra" userId="dc352a3d-392c-4f5e-849e-a480d50d33f3" providerId="ADAL" clId="{F5A89A44-CDA1-4C1E-97AF-EED159D52700}" dt="2024-10-28T17:36:34.803" v="2060" actId="20577"/>
        <pc:sldMkLst>
          <pc:docMk/>
          <pc:sldMk cId="1314889954" sldId="268"/>
        </pc:sldMkLst>
        <pc:spChg chg="mod">
          <ac:chgData name="Mcgowan, Cassandra" userId="dc352a3d-392c-4f5e-849e-a480d50d33f3" providerId="ADAL" clId="{F5A89A44-CDA1-4C1E-97AF-EED159D52700}" dt="2024-10-28T17:34:29.257" v="1697" actId="14100"/>
          <ac:spMkLst>
            <pc:docMk/>
            <pc:sldMk cId="1314889954" sldId="268"/>
            <ac:spMk id="5" creationId="{33124FE0-4D08-9154-FB4A-844470A409DE}"/>
          </ac:spMkLst>
        </pc:spChg>
        <pc:spChg chg="mod">
          <ac:chgData name="Mcgowan, Cassandra" userId="dc352a3d-392c-4f5e-849e-a480d50d33f3" providerId="ADAL" clId="{F5A89A44-CDA1-4C1E-97AF-EED159D52700}" dt="2024-10-28T15:37:58.439" v="627" actId="20577"/>
          <ac:spMkLst>
            <pc:docMk/>
            <pc:sldMk cId="1314889954" sldId="268"/>
            <ac:spMk id="6" creationId="{0D22172C-F891-FBC5-F69A-46D95AA224CB}"/>
          </ac:spMkLst>
        </pc:spChg>
        <pc:spChg chg="mod">
          <ac:chgData name="Mcgowan, Cassandra" userId="dc352a3d-392c-4f5e-849e-a480d50d33f3" providerId="ADAL" clId="{F5A89A44-CDA1-4C1E-97AF-EED159D52700}" dt="2024-10-28T15:40:00.482" v="896" actId="14100"/>
          <ac:spMkLst>
            <pc:docMk/>
            <pc:sldMk cId="1314889954" sldId="268"/>
            <ac:spMk id="7" creationId="{74619EC7-38D4-8058-5EB1-7A2B4A7476F6}"/>
          </ac:spMkLst>
        </pc:spChg>
        <pc:spChg chg="mod">
          <ac:chgData name="Mcgowan, Cassandra" userId="dc352a3d-392c-4f5e-849e-a480d50d33f3" providerId="ADAL" clId="{F5A89A44-CDA1-4C1E-97AF-EED159D52700}" dt="2024-10-28T16:36:21.563" v="1597" actId="20577"/>
          <ac:spMkLst>
            <pc:docMk/>
            <pc:sldMk cId="1314889954" sldId="268"/>
            <ac:spMk id="9" creationId="{7634C640-6C69-D931-68B2-6F80446C0E3E}"/>
          </ac:spMkLst>
        </pc:spChg>
        <pc:spChg chg="mod">
          <ac:chgData name="Mcgowan, Cassandra" userId="dc352a3d-392c-4f5e-849e-a480d50d33f3" providerId="ADAL" clId="{F5A89A44-CDA1-4C1E-97AF-EED159D52700}" dt="2024-10-28T16:30:57.452" v="1498" actId="20577"/>
          <ac:spMkLst>
            <pc:docMk/>
            <pc:sldMk cId="1314889954" sldId="268"/>
            <ac:spMk id="11" creationId="{98982FC7-D6B6-433E-8E37-05C6F623FDD2}"/>
          </ac:spMkLst>
        </pc:spChg>
        <pc:spChg chg="mod">
          <ac:chgData name="Mcgowan, Cassandra" userId="dc352a3d-392c-4f5e-849e-a480d50d33f3" providerId="ADAL" clId="{F5A89A44-CDA1-4C1E-97AF-EED159D52700}" dt="2024-10-28T17:35:34.463" v="1879" actId="20577"/>
          <ac:spMkLst>
            <pc:docMk/>
            <pc:sldMk cId="1314889954" sldId="268"/>
            <ac:spMk id="13" creationId="{BFA95F71-B350-2F6E-C2CE-31C028F020EE}"/>
          </ac:spMkLst>
        </pc:spChg>
        <pc:spChg chg="mod">
          <ac:chgData name="Mcgowan, Cassandra" userId="dc352a3d-392c-4f5e-849e-a480d50d33f3" providerId="ADAL" clId="{F5A89A44-CDA1-4C1E-97AF-EED159D52700}" dt="2024-10-28T17:36:20.311" v="2059" actId="20577"/>
          <ac:spMkLst>
            <pc:docMk/>
            <pc:sldMk cId="1314889954" sldId="268"/>
            <ac:spMk id="14" creationId="{2A21A6C9-B392-5BE6-04C1-55EAF6439323}"/>
          </ac:spMkLst>
        </pc:spChg>
        <pc:spChg chg="mod">
          <ac:chgData name="Mcgowan, Cassandra" userId="dc352a3d-392c-4f5e-849e-a480d50d33f3" providerId="ADAL" clId="{F5A89A44-CDA1-4C1E-97AF-EED159D52700}" dt="2024-10-28T15:49:35.162" v="1484" actId="20577"/>
          <ac:spMkLst>
            <pc:docMk/>
            <pc:sldMk cId="1314889954" sldId="268"/>
            <ac:spMk id="15" creationId="{401C8262-CAAA-E78B-9B72-E2ECD94507B0}"/>
          </ac:spMkLst>
        </pc:spChg>
        <pc:spChg chg="mod">
          <ac:chgData name="Mcgowan, Cassandra" userId="dc352a3d-392c-4f5e-849e-a480d50d33f3" providerId="ADAL" clId="{F5A89A44-CDA1-4C1E-97AF-EED159D52700}" dt="2024-10-28T17:35:26.175" v="1851" actId="20577"/>
          <ac:spMkLst>
            <pc:docMk/>
            <pc:sldMk cId="1314889954" sldId="268"/>
            <ac:spMk id="16" creationId="{48B355CC-1A06-5611-525F-E5C494C9925F}"/>
          </ac:spMkLst>
        </pc:spChg>
        <pc:spChg chg="mod">
          <ac:chgData name="Mcgowan, Cassandra" userId="dc352a3d-392c-4f5e-849e-a480d50d33f3" providerId="ADAL" clId="{F5A89A44-CDA1-4C1E-97AF-EED159D52700}" dt="2024-10-28T15:47:38.709" v="1290" actId="20577"/>
          <ac:spMkLst>
            <pc:docMk/>
            <pc:sldMk cId="1314889954" sldId="268"/>
            <ac:spMk id="17" creationId="{9CB51695-0C0B-0DF2-63C9-344307DF298B}"/>
          </ac:spMkLst>
        </pc:spChg>
        <pc:spChg chg="mod">
          <ac:chgData name="Mcgowan, Cassandra" userId="dc352a3d-392c-4f5e-849e-a480d50d33f3" providerId="ADAL" clId="{F5A89A44-CDA1-4C1E-97AF-EED159D52700}" dt="2024-10-28T16:33:10.117" v="1512" actId="20577"/>
          <ac:spMkLst>
            <pc:docMk/>
            <pc:sldMk cId="1314889954" sldId="268"/>
            <ac:spMk id="18" creationId="{724C6DBE-D420-EE77-BF0F-7ECA68B87D6F}"/>
          </ac:spMkLst>
        </pc:spChg>
        <pc:spChg chg="mod">
          <ac:chgData name="Mcgowan, Cassandra" userId="dc352a3d-392c-4f5e-849e-a480d50d33f3" providerId="ADAL" clId="{F5A89A44-CDA1-4C1E-97AF-EED159D52700}" dt="2024-10-28T15:46:57.543" v="1230" actId="20577"/>
          <ac:spMkLst>
            <pc:docMk/>
            <pc:sldMk cId="1314889954" sldId="268"/>
            <ac:spMk id="20" creationId="{A173DB09-463B-566E-8E8B-802FE2921DEC}"/>
          </ac:spMkLst>
        </pc:spChg>
        <pc:spChg chg="mod">
          <ac:chgData name="Mcgowan, Cassandra" userId="dc352a3d-392c-4f5e-849e-a480d50d33f3" providerId="ADAL" clId="{F5A89A44-CDA1-4C1E-97AF-EED159D52700}" dt="2024-10-28T16:37:24.499" v="1624" actId="20577"/>
          <ac:spMkLst>
            <pc:docMk/>
            <pc:sldMk cId="1314889954" sldId="268"/>
            <ac:spMk id="22" creationId="{3566116E-CD82-C68D-A7E7-25BDF7B50E07}"/>
          </ac:spMkLst>
        </pc:spChg>
        <pc:spChg chg="mod">
          <ac:chgData name="Mcgowan, Cassandra" userId="dc352a3d-392c-4f5e-849e-a480d50d33f3" providerId="ADAL" clId="{F5A89A44-CDA1-4C1E-97AF-EED159D52700}" dt="2024-10-28T15:38:59.735" v="784" actId="14100"/>
          <ac:spMkLst>
            <pc:docMk/>
            <pc:sldMk cId="1314889954" sldId="268"/>
            <ac:spMk id="23" creationId="{F3D0878A-73A7-1B49-1D43-426411880EEA}"/>
          </ac:spMkLst>
        </pc:spChg>
        <pc:spChg chg="mod">
          <ac:chgData name="Mcgowan, Cassandra" userId="dc352a3d-392c-4f5e-849e-a480d50d33f3" providerId="ADAL" clId="{F5A89A44-CDA1-4C1E-97AF-EED159D52700}" dt="2024-10-28T15:48:08.693" v="1380" actId="14100"/>
          <ac:spMkLst>
            <pc:docMk/>
            <pc:sldMk cId="1314889954" sldId="268"/>
            <ac:spMk id="26" creationId="{108C8C47-0D3E-7C88-5F5A-2302B5061D1B}"/>
          </ac:spMkLst>
        </pc:spChg>
        <pc:spChg chg="mod">
          <ac:chgData name="Mcgowan, Cassandra" userId="dc352a3d-392c-4f5e-849e-a480d50d33f3" providerId="ADAL" clId="{F5A89A44-CDA1-4C1E-97AF-EED159D52700}" dt="2024-10-28T17:36:34.803" v="2060" actId="20577"/>
          <ac:spMkLst>
            <pc:docMk/>
            <pc:sldMk cId="1314889954" sldId="268"/>
            <ac:spMk id="27" creationId="{633656C1-3D2E-AC8B-E09B-4AD52C263652}"/>
          </ac:spMkLst>
        </pc:spChg>
        <pc:spChg chg="mod">
          <ac:chgData name="Mcgowan, Cassandra" userId="dc352a3d-392c-4f5e-849e-a480d50d33f3" providerId="ADAL" clId="{F5A89A44-CDA1-4C1E-97AF-EED159D52700}" dt="2024-10-28T15:48:24.890" v="1405" actId="20577"/>
          <ac:spMkLst>
            <pc:docMk/>
            <pc:sldMk cId="1314889954" sldId="268"/>
            <ac:spMk id="28" creationId="{4F65B67E-1910-4A97-F88D-D00EA57070BC}"/>
          </ac:spMkLst>
        </pc:spChg>
        <pc:spChg chg="mod">
          <ac:chgData name="Mcgowan, Cassandra" userId="dc352a3d-392c-4f5e-849e-a480d50d33f3" providerId="ADAL" clId="{F5A89A44-CDA1-4C1E-97AF-EED159D52700}" dt="2024-10-22T15:47:23.322" v="22" actId="207"/>
          <ac:spMkLst>
            <pc:docMk/>
            <pc:sldMk cId="1314889954" sldId="268"/>
            <ac:spMk id="78" creationId="{C04C4174-032A-45C1-9F3D-260C844E69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6266154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5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31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1FE22E66-CEC8-4BB7-AA9B-AD4D291AC731}"/>
              </a:ext>
            </a:extLst>
          </p:cNvPr>
          <p:cNvGrpSpPr/>
          <p:nvPr/>
        </p:nvGrpSpPr>
        <p:grpSpPr>
          <a:xfrm>
            <a:off x="-36796" y="28657"/>
            <a:ext cx="3126293" cy="7871414"/>
            <a:chOff x="-63098" y="-59524"/>
            <a:chExt cx="3126293" cy="8282538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55CC9F6-13E7-4B29-A209-A60E1F9A2DE5}"/>
                </a:ext>
              </a:extLst>
            </p:cNvPr>
            <p:cNvSpPr/>
            <p:nvPr/>
          </p:nvSpPr>
          <p:spPr>
            <a:xfrm>
              <a:off x="0" y="-17921"/>
              <a:ext cx="1392855" cy="8240935"/>
            </a:xfrm>
            <a:prstGeom prst="rect">
              <a:avLst/>
            </a:prstGeom>
            <a:solidFill>
              <a:srgbClr val="7FC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Daily Offerings</a:t>
              </a:r>
            </a:p>
            <a:p>
              <a:pPr algn="ctr"/>
              <a:r>
                <a:rPr lang="en-US" sz="1100" dirty="0" smtClean="0">
                  <a:solidFill>
                    <a:schemeClr val="accent1"/>
                  </a:solidFill>
                </a:rPr>
                <a:t>Turkey and Cheese </a:t>
              </a:r>
              <a:r>
                <a:rPr lang="en-US" sz="1200" dirty="0" smtClean="0">
                  <a:solidFill>
                    <a:schemeClr val="accent1"/>
                  </a:solidFill>
                </a:rPr>
                <a:t>Sandwiches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Wow Butter &amp; Jelly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Sandwiches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Pizza flatbread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Cold Pack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Yogurt Grab &amp; Go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Pack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Variety of Fresh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Fruits and Vegetables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Also Offered Daily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Milk &amp; Juice</a:t>
              </a:r>
            </a:p>
            <a:p>
              <a:pPr algn="ctr"/>
              <a:endParaRPr lang="en-US" sz="1200" dirty="0">
                <a:solidFill>
                  <a:schemeClr val="accent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Paid Meals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$3.50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Adult Meals</a:t>
              </a:r>
            </a:p>
            <a:p>
              <a:pPr algn="ctr"/>
              <a:r>
                <a:rPr lang="en-US" sz="1200" dirty="0" smtClean="0">
                  <a:solidFill>
                    <a:schemeClr val="accent1"/>
                  </a:solidFill>
                </a:rPr>
                <a:t>$4.50</a:t>
              </a:r>
            </a:p>
            <a:p>
              <a:pPr algn="ctr"/>
              <a:endParaRPr lang="en-US" sz="1200" dirty="0">
                <a:solidFill>
                  <a:srgbClr val="FF0000"/>
                </a:solidFill>
              </a:endParaRPr>
            </a:p>
            <a:p>
              <a:pPr algn="ctr"/>
              <a:endParaRPr lang="en-US" sz="1200" dirty="0" smtClean="0">
                <a:solidFill>
                  <a:srgbClr val="FF0000"/>
                </a:solidFill>
              </a:endParaRPr>
            </a:p>
            <a:p>
              <a:pPr algn="ctr"/>
              <a:endParaRPr lang="en-US" sz="1200" dirty="0">
                <a:solidFill>
                  <a:srgbClr val="FF0000"/>
                </a:solidFill>
              </a:endParaRPr>
            </a:p>
            <a:p>
              <a:pPr algn="ctr"/>
              <a:endParaRPr lang="en-US" sz="1200" dirty="0" smtClean="0">
                <a:solidFill>
                  <a:srgbClr val="FF0000"/>
                </a:solidFill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3B40EFB0-2908-4339-BAB2-19609D726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3098" y="-59524"/>
              <a:ext cx="3126293" cy="2383189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886891" y="150312"/>
            <a:ext cx="4402878" cy="545816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ctr" defTabSz="548640"/>
            <a:r>
              <a:rPr lang="en-US" sz="3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2025</a:t>
            </a:r>
            <a:endParaRPr lang="en-US" sz="3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05483" y="482916"/>
            <a:ext cx="49005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Terrace Park Elementary</a:t>
            </a:r>
            <a:r>
              <a:rPr lang="en-US" sz="1800" b="1" kern="1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200" b="1" kern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</a:t>
            </a:r>
            <a:r>
              <a:rPr lang="en-US" sz="2200" b="1" kern="1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endParaRPr lang="en-US" sz="2200" b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E59FF6-EB9C-4A27-9D6A-BB93E756FA81}"/>
              </a:ext>
            </a:extLst>
          </p:cNvPr>
          <p:cNvSpPr/>
          <p:nvPr/>
        </p:nvSpPr>
        <p:spPr>
          <a:xfrm rot="5400000" flipH="1">
            <a:off x="310855" y="6787852"/>
            <a:ext cx="728111" cy="1325995"/>
          </a:xfrm>
          <a:prstGeom prst="rect">
            <a:avLst/>
          </a:prstGeom>
          <a:solidFill>
            <a:srgbClr val="76B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04C4174-032A-45C1-9F3D-260C844E69AB}"/>
              </a:ext>
            </a:extLst>
          </p:cNvPr>
          <p:cNvSpPr txBox="1"/>
          <p:nvPr/>
        </p:nvSpPr>
        <p:spPr>
          <a:xfrm>
            <a:off x="-169717" y="2922594"/>
            <a:ext cx="1590534" cy="457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CD131C5-5ABF-3345-BF6D-DCF0184EF427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D4B74B2-5336-984C-AC8D-94F3403BDF9A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50" name="Picture 49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32813561-A528-E541-99A6-F06F63A9A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4DEDF2-CCEF-C4DE-45AA-2AFC92957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350893"/>
              </p:ext>
            </p:extLst>
          </p:nvPr>
        </p:nvGraphicFramePr>
        <p:xfrm>
          <a:off x="1360639" y="1712081"/>
          <a:ext cx="5889430" cy="616419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7000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30886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7000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30886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7000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30886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7000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30886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7000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30886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401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30037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30037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3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3003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3003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tx1"/>
                          </a:solidFill>
                        </a:rPr>
                        <a:t>                          18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30037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sp>
        <p:nvSpPr>
          <p:cNvPr id="7" name="object 67">
            <a:extLst>
              <a:ext uri="{FF2B5EF4-FFF2-40B4-BE49-F238E27FC236}">
                <a16:creationId xmlns:a16="http://schemas.microsoft.com/office/drawing/2014/main" id="{74619EC7-38D4-8058-5EB1-7A2B4A7476F6}"/>
              </a:ext>
            </a:extLst>
          </p:cNvPr>
          <p:cNvSpPr txBox="1">
            <a:spLocks/>
          </p:cNvSpPr>
          <p:nvPr/>
        </p:nvSpPr>
        <p:spPr>
          <a:xfrm>
            <a:off x="1452267" y="5974366"/>
            <a:ext cx="1171011" cy="2898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--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67">
            <a:extLst>
              <a:ext uri="{FF2B5EF4-FFF2-40B4-BE49-F238E27FC236}">
                <a16:creationId xmlns:a16="http://schemas.microsoft.com/office/drawing/2014/main" id="{2A836493-16FD-E377-70EF-A920F49950AD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6172197" y="3708845"/>
            <a:ext cx="1117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</a:t>
            </a:r>
            <a:endParaRPr 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2475912" y="4395185"/>
            <a:ext cx="116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683500" y="4506534"/>
            <a:ext cx="1197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8935" y="4764516"/>
            <a:ext cx="78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6079471" y="6701065"/>
            <a:ext cx="137430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   </a:t>
            </a:r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200" dirty="0" smtClean="0">
                <a:solidFill>
                  <a:schemeClr val="accent1"/>
                </a:solidFill>
              </a:rPr>
              <a:t>  Chicken Strips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 or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Cheese Pizza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with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Green Beans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37912" y="3289692"/>
            <a:ext cx="1320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   </a:t>
            </a:r>
            <a:r>
              <a:rPr lang="en-US" sz="1100" dirty="0" smtClean="0">
                <a:solidFill>
                  <a:schemeClr val="accent1"/>
                </a:solidFill>
              </a:rPr>
              <a:t>Cheeseburger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     or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Chicken Patty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   with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Sweet Potato Fries</a:t>
            </a:r>
          </a:p>
        </p:txBody>
      </p:sp>
      <p:sp>
        <p:nvSpPr>
          <p:cNvPr id="20" name="TextBox 19"/>
          <p:cNvSpPr txBox="1"/>
          <p:nvPr/>
        </p:nvSpPr>
        <p:spPr>
          <a:xfrm rot="10800000" flipH="1" flipV="1">
            <a:off x="3683500" y="3451274"/>
            <a:ext cx="141067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1"/>
                </a:solidFill>
              </a:rPr>
              <a:t>        Chili Dog</a:t>
            </a:r>
          </a:p>
          <a:p>
            <a:r>
              <a:rPr lang="en-US" sz="1050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solidFill>
                  <a:schemeClr val="accent1"/>
                </a:solidFill>
              </a:rPr>
              <a:t>            or</a:t>
            </a:r>
          </a:p>
          <a:p>
            <a:r>
              <a:rPr lang="en-US" sz="1050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solidFill>
                  <a:schemeClr val="accent1"/>
                </a:solidFill>
              </a:rPr>
              <a:t> </a:t>
            </a:r>
            <a:r>
              <a:rPr lang="en-US" sz="1050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solidFill>
                  <a:schemeClr val="accent1"/>
                </a:solidFill>
              </a:rPr>
              <a:t>    Fish Nuggets</a:t>
            </a:r>
          </a:p>
          <a:p>
            <a:r>
              <a:rPr lang="en-US" sz="1050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solidFill>
                  <a:schemeClr val="accent1"/>
                </a:solidFill>
              </a:rPr>
              <a:t>        with Corn</a:t>
            </a:r>
          </a:p>
          <a:p>
            <a:r>
              <a:rPr lang="en-US" sz="1050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21" name="TextBox 20"/>
          <p:cNvSpPr txBox="1"/>
          <p:nvPr/>
        </p:nvSpPr>
        <p:spPr>
          <a:xfrm flipH="1">
            <a:off x="4881483" y="3314004"/>
            <a:ext cx="1238095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 smtClean="0">
              <a:solidFill>
                <a:srgbClr val="FF0000"/>
              </a:solidFill>
            </a:endParaRPr>
          </a:p>
          <a:p>
            <a:endParaRPr lang="en-US" sz="1050" dirty="0">
              <a:solidFill>
                <a:srgbClr val="FF0000"/>
              </a:solidFill>
            </a:endParaRPr>
          </a:p>
          <a:p>
            <a:r>
              <a:rPr lang="en-US" sz="1200" dirty="0" smtClean="0">
                <a:solidFill>
                  <a:schemeClr val="accent1"/>
                </a:solidFill>
              </a:rPr>
              <a:t>     Breakfast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Day</a:t>
            </a:r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050" dirty="0" smtClean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6172193" y="3327529"/>
            <a:ext cx="102526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     </a:t>
            </a:r>
            <a:r>
              <a:rPr lang="en-US" sz="1100" dirty="0" smtClean="0">
                <a:solidFill>
                  <a:schemeClr val="accent1"/>
                </a:solidFill>
              </a:rPr>
              <a:t>Meatball 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Subs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 or     Cheese Pizza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with    Fresh grapes</a:t>
            </a:r>
          </a:p>
          <a:p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0800000" flipV="1">
            <a:off x="1420817" y="4441006"/>
            <a:ext cx="105104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   </a:t>
            </a:r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Hot Dog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or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Sloppy Joe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with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Fruit Mix</a:t>
            </a:r>
          </a:p>
          <a:p>
            <a:r>
              <a:rPr lang="en-US" sz="1100" dirty="0" smtClean="0">
                <a:solidFill>
                  <a:schemeClr val="accent1"/>
                </a:solidFill>
              </a:rPr>
              <a:t>      &amp;  Corn 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2589284" y="3137147"/>
            <a:ext cx="11941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>
              <a:solidFill>
                <a:schemeClr val="accent1"/>
              </a:solidFill>
            </a:endParaRPr>
          </a:p>
          <a:p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200" dirty="0" smtClean="0">
                <a:solidFill>
                  <a:schemeClr val="accent1"/>
                </a:solidFill>
              </a:rPr>
              <a:t>     </a:t>
            </a:r>
            <a:r>
              <a:rPr lang="en-US" sz="1400" dirty="0" smtClean="0">
                <a:solidFill>
                  <a:schemeClr val="accent1"/>
                </a:solidFill>
              </a:rPr>
              <a:t>Breakfast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Day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3516" y="4443357"/>
            <a:ext cx="12706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1"/>
                </a:solidFill>
              </a:rPr>
              <a:t>  Chicken Patty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   or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 </a:t>
            </a:r>
            <a:r>
              <a:rPr lang="en-US" sz="1100" dirty="0" smtClean="0">
                <a:solidFill>
                  <a:schemeClr val="accent1"/>
                </a:solidFill>
              </a:rPr>
              <a:t>     Corn Dog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  with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Applesauce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&amp; Green Beans</a:t>
            </a:r>
          </a:p>
          <a:p>
            <a:endParaRPr lang="en-US" sz="1100" dirty="0" smtClean="0">
              <a:solidFill>
                <a:srgbClr val="FF0000"/>
              </a:solidFill>
            </a:endParaRPr>
          </a:p>
          <a:p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   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4868014" y="4506535"/>
            <a:ext cx="1223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  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smtClean="0">
                <a:solidFill>
                  <a:schemeClr val="accent1"/>
                </a:solidFill>
              </a:rPr>
              <a:t>      Breakfast 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 Day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79474" y="4619037"/>
            <a:ext cx="1374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NO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SCHOOL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 flipH="1">
            <a:off x="1512886" y="5487768"/>
            <a:ext cx="992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 NO</a:t>
            </a:r>
          </a:p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71858" y="5608112"/>
            <a:ext cx="12405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1"/>
                </a:solidFill>
              </a:rPr>
              <a:t>       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93118" y="5608112"/>
            <a:ext cx="10532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   </a:t>
            </a:r>
            <a:r>
              <a:rPr lang="en-US" sz="1100" dirty="0" smtClean="0">
                <a:solidFill>
                  <a:schemeClr val="accent1"/>
                </a:solidFill>
              </a:rPr>
              <a:t>Sloppy Joe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 or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Hot Dog</a:t>
            </a:r>
          </a:p>
          <a:p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en-US" sz="1100" dirty="0" smtClean="0">
                <a:solidFill>
                  <a:schemeClr val="accent1"/>
                </a:solidFill>
              </a:rPr>
              <a:t>       with  Green Beans       </a:t>
            </a:r>
            <a:endParaRPr lang="en-US" sz="1100" dirty="0">
              <a:solidFill>
                <a:schemeClr val="accent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81487" y="5469364"/>
            <a:ext cx="1290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>
              <a:solidFill>
                <a:schemeClr val="accent1"/>
              </a:solidFill>
            </a:endParaRPr>
          </a:p>
          <a:p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200" dirty="0" smtClean="0">
                <a:solidFill>
                  <a:schemeClr val="accent1"/>
                </a:solidFill>
              </a:rPr>
              <a:t>     Breakfast  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Day    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5602" y="5658099"/>
            <a:ext cx="1185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    Pepperoni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 or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Cheese pizza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with Sweet</a:t>
            </a:r>
          </a:p>
          <a:p>
            <a:r>
              <a:rPr lang="en-US" sz="1200" dirty="0" smtClean="0">
                <a:solidFill>
                  <a:schemeClr val="accent1"/>
                </a:solidFill>
              </a:rPr>
              <a:t>   Potato Fries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1337909" y="6659399"/>
            <a:ext cx="1347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Chicken Patty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 or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Cheeseburger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with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</a:t>
            </a:r>
            <a:r>
              <a:rPr lang="en-US" sz="1200" dirty="0" smtClean="0">
                <a:solidFill>
                  <a:schemeClr val="accent1"/>
                </a:solidFill>
              </a:rPr>
              <a:t>Green Beans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45844" y="6770792"/>
            <a:ext cx="1303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  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3703512" y="6777702"/>
            <a:ext cx="1334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  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Chili Dog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  or</a:t>
            </a:r>
          </a:p>
          <a:p>
            <a:r>
              <a:rPr lang="en-US" sz="1200" dirty="0" smtClean="0">
                <a:solidFill>
                  <a:schemeClr val="accent1"/>
                </a:solidFill>
              </a:rPr>
              <a:t>  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Turkey Corn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Dog</a:t>
            </a:r>
          </a:p>
          <a:p>
            <a:r>
              <a:rPr lang="en-US" sz="1200" smtClean="0">
                <a:solidFill>
                  <a:schemeClr val="accent1"/>
                </a:solidFill>
              </a:rPr>
              <a:t>    </a:t>
            </a:r>
            <a:r>
              <a:rPr lang="en-US" sz="1200" dirty="0" smtClean="0">
                <a:solidFill>
                  <a:schemeClr val="accent1"/>
                </a:solidFill>
              </a:rPr>
              <a:t>With  Corn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68015" y="6837815"/>
            <a:ext cx="1188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Breakfast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en-US" sz="1200" dirty="0" smtClean="0">
                <a:solidFill>
                  <a:schemeClr val="accent1"/>
                </a:solidFill>
              </a:rPr>
              <a:t>         Day</a:t>
            </a: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547992" y="4513104"/>
            <a:ext cx="10452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sz="1400" dirty="0" smtClean="0">
                <a:solidFill>
                  <a:schemeClr val="accent1"/>
                </a:solidFill>
              </a:rPr>
              <a:t>Breakfast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   Day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0800000" flipV="1">
            <a:off x="2671537" y="5532049"/>
            <a:ext cx="9881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sz="1400" dirty="0" smtClean="0">
                <a:solidFill>
                  <a:schemeClr val="accent1"/>
                </a:solidFill>
              </a:rPr>
              <a:t>Breakfast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Day</a:t>
            </a: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 smtClean="0">
              <a:solidFill>
                <a:schemeClr val="accent1"/>
              </a:solidFill>
            </a:endParaRPr>
          </a:p>
          <a:p>
            <a:r>
              <a:rPr lang="en-US" sz="1400" dirty="0" smtClean="0">
                <a:solidFill>
                  <a:schemeClr val="accent1"/>
                </a:solidFill>
              </a:rPr>
              <a:t>  Breakfast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 Day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8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1947</TotalTime>
  <Words>273</Words>
  <Application>Microsoft Office PowerPoint</Application>
  <PresentationFormat>Custom</PresentationFormat>
  <Paragraphs>155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Leslie McManus</cp:lastModifiedBy>
  <cp:revision>104</cp:revision>
  <cp:lastPrinted>2025-01-30T19:20:32Z</cp:lastPrinted>
  <dcterms:created xsi:type="dcterms:W3CDTF">2022-07-25T04:28:47Z</dcterms:created>
  <dcterms:modified xsi:type="dcterms:W3CDTF">2025-01-30T20:37:57Z</dcterms:modified>
</cp:coreProperties>
</file>