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38"/>
  </p:notesMasterIdLst>
  <p:handoutMasterIdLst>
    <p:handoutMasterId r:id="rId39"/>
  </p:handoutMasterIdLst>
  <p:sldIdLst>
    <p:sldId id="274" r:id="rId5"/>
    <p:sldId id="314" r:id="rId6"/>
    <p:sldId id="291" r:id="rId7"/>
    <p:sldId id="293" r:id="rId8"/>
    <p:sldId id="324" r:id="rId9"/>
    <p:sldId id="292" r:id="rId10"/>
    <p:sldId id="306" r:id="rId11"/>
    <p:sldId id="325" r:id="rId12"/>
    <p:sldId id="326" r:id="rId13"/>
    <p:sldId id="327" r:id="rId14"/>
    <p:sldId id="328" r:id="rId15"/>
    <p:sldId id="313" r:id="rId16"/>
    <p:sldId id="315" r:id="rId17"/>
    <p:sldId id="331" r:id="rId18"/>
    <p:sldId id="336" r:id="rId19"/>
    <p:sldId id="316" r:id="rId20"/>
    <p:sldId id="334" r:id="rId21"/>
    <p:sldId id="332" r:id="rId22"/>
    <p:sldId id="333" r:id="rId23"/>
    <p:sldId id="305" r:id="rId24"/>
    <p:sldId id="335" r:id="rId25"/>
    <p:sldId id="318" r:id="rId26"/>
    <p:sldId id="319" r:id="rId27"/>
    <p:sldId id="320" r:id="rId28"/>
    <p:sldId id="321" r:id="rId29"/>
    <p:sldId id="322" r:id="rId30"/>
    <p:sldId id="317" r:id="rId31"/>
    <p:sldId id="329" r:id="rId32"/>
    <p:sldId id="307" r:id="rId33"/>
    <p:sldId id="308" r:id="rId34"/>
    <p:sldId id="330" r:id="rId35"/>
    <p:sldId id="323" r:id="rId36"/>
    <p:sldId id="286" r:id="rId3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00"/>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3EB21-F4F4-4540-892E-82FC091BE8D6}" v="290" dt="2023-08-15T17:09:55.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56" autoAdjust="0"/>
    <p:restoredTop sz="94660"/>
  </p:normalViewPr>
  <p:slideViewPr>
    <p:cSldViewPr>
      <p:cViewPr varScale="1">
        <p:scale>
          <a:sx n="98" d="100"/>
          <a:sy n="98" d="100"/>
        </p:scale>
        <p:origin x="1364" y="5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Licht" userId="c49a170b-b427-415f-9d8e-12ce967fe6b1" providerId="ADAL" clId="{7063EB21-F4F4-4540-892E-82FC091BE8D6}"/>
    <pc:docChg chg="undo custSel addSld delSld modSld">
      <pc:chgData name="Chad Licht" userId="c49a170b-b427-415f-9d8e-12ce967fe6b1" providerId="ADAL" clId="{7063EB21-F4F4-4540-892E-82FC091BE8D6}" dt="2023-08-15T21:34:20.180" v="955" actId="20577"/>
      <pc:docMkLst>
        <pc:docMk/>
      </pc:docMkLst>
      <pc:sldChg chg="modSp mod">
        <pc:chgData name="Chad Licht" userId="c49a170b-b427-415f-9d8e-12ce967fe6b1" providerId="ADAL" clId="{7063EB21-F4F4-4540-892E-82FC091BE8D6}" dt="2023-08-15T21:09:52.435" v="945" actId="1076"/>
        <pc:sldMkLst>
          <pc:docMk/>
          <pc:sldMk cId="0" sldId="274"/>
        </pc:sldMkLst>
        <pc:picChg chg="mod">
          <ac:chgData name="Chad Licht" userId="c49a170b-b427-415f-9d8e-12ce967fe6b1" providerId="ADAL" clId="{7063EB21-F4F4-4540-892E-82FC091BE8D6}" dt="2023-08-15T21:09:52.435" v="945" actId="1076"/>
          <ac:picMkLst>
            <pc:docMk/>
            <pc:sldMk cId="0" sldId="274"/>
            <ac:picMk id="3" creationId="{6ABDD87C-CC5F-414B-8FCA-6D5BFD188E44}"/>
          </ac:picMkLst>
        </pc:picChg>
      </pc:sldChg>
      <pc:sldChg chg="modSp mod modTransition">
        <pc:chgData name="Chad Licht" userId="c49a170b-b427-415f-9d8e-12ce967fe6b1" providerId="ADAL" clId="{7063EB21-F4F4-4540-892E-82FC091BE8D6}" dt="2023-08-15T15:19:53.623" v="723"/>
        <pc:sldMkLst>
          <pc:docMk/>
          <pc:sldMk cId="0" sldId="291"/>
        </pc:sldMkLst>
        <pc:spChg chg="mod">
          <ac:chgData name="Chad Licht" userId="c49a170b-b427-415f-9d8e-12ce967fe6b1" providerId="ADAL" clId="{7063EB21-F4F4-4540-892E-82FC091BE8D6}" dt="2023-08-03T15:31:59.020" v="252" actId="20577"/>
          <ac:spMkLst>
            <pc:docMk/>
            <pc:sldMk cId="0" sldId="291"/>
            <ac:spMk id="5123" creationId="{00000000-0000-0000-0000-000000000000}"/>
          </ac:spMkLst>
        </pc:spChg>
      </pc:sldChg>
      <pc:sldChg chg="modSp mod modTransition">
        <pc:chgData name="Chad Licht" userId="c49a170b-b427-415f-9d8e-12ce967fe6b1" providerId="ADAL" clId="{7063EB21-F4F4-4540-892E-82FC091BE8D6}" dt="2023-08-15T16:53:59.140" v="762" actId="20577"/>
        <pc:sldMkLst>
          <pc:docMk/>
          <pc:sldMk cId="0" sldId="292"/>
        </pc:sldMkLst>
        <pc:spChg chg="mod">
          <ac:chgData name="Chad Licht" userId="c49a170b-b427-415f-9d8e-12ce967fe6b1" providerId="ADAL" clId="{7063EB21-F4F4-4540-892E-82FC091BE8D6}" dt="2023-08-15T16:53:59.140" v="762" actId="20577"/>
          <ac:spMkLst>
            <pc:docMk/>
            <pc:sldMk cId="0" sldId="292"/>
            <ac:spMk id="81923" creationId="{00000000-0000-0000-0000-000000000000}"/>
          </ac:spMkLst>
        </pc:spChg>
      </pc:sldChg>
      <pc:sldChg chg="modSp mod modTransition">
        <pc:chgData name="Chad Licht" userId="c49a170b-b427-415f-9d8e-12ce967fe6b1" providerId="ADAL" clId="{7063EB21-F4F4-4540-892E-82FC091BE8D6}" dt="2023-08-15T15:20:10.257" v="725"/>
        <pc:sldMkLst>
          <pc:docMk/>
          <pc:sldMk cId="0" sldId="293"/>
        </pc:sldMkLst>
        <pc:spChg chg="mod">
          <ac:chgData name="Chad Licht" userId="c49a170b-b427-415f-9d8e-12ce967fe6b1" providerId="ADAL" clId="{7063EB21-F4F4-4540-892E-82FC091BE8D6}" dt="2023-08-09T17:22:23.668" v="446" actId="20577"/>
          <ac:spMkLst>
            <pc:docMk/>
            <pc:sldMk cId="0" sldId="293"/>
            <ac:spMk id="6147" creationId="{00000000-0000-0000-0000-000000000000}"/>
          </ac:spMkLst>
        </pc:spChg>
      </pc:sldChg>
      <pc:sldChg chg="modSp modTransition modAnim">
        <pc:chgData name="Chad Licht" userId="c49a170b-b427-415f-9d8e-12ce967fe6b1" providerId="ADAL" clId="{7063EB21-F4F4-4540-892E-82FC091BE8D6}" dt="2023-08-15T16:54:49.330" v="790"/>
        <pc:sldMkLst>
          <pc:docMk/>
          <pc:sldMk cId="0" sldId="305"/>
        </pc:sldMkLst>
        <pc:spChg chg="mod">
          <ac:chgData name="Chad Licht" userId="c49a170b-b427-415f-9d8e-12ce967fe6b1" providerId="ADAL" clId="{7063EB21-F4F4-4540-892E-82FC091BE8D6}" dt="2023-08-07T11:35:48.309" v="381" actId="20577"/>
          <ac:spMkLst>
            <pc:docMk/>
            <pc:sldMk cId="0" sldId="305"/>
            <ac:spMk id="128003" creationId="{00000000-0000-0000-0000-000000000000}"/>
          </ac:spMkLst>
        </pc:spChg>
      </pc:sldChg>
      <pc:sldChg chg="modTransition">
        <pc:chgData name="Chad Licht" userId="c49a170b-b427-415f-9d8e-12ce967fe6b1" providerId="ADAL" clId="{7063EB21-F4F4-4540-892E-82FC091BE8D6}" dt="2023-08-15T16:49:17.354" v="729"/>
        <pc:sldMkLst>
          <pc:docMk/>
          <pc:sldMk cId="0" sldId="306"/>
        </pc:sldMkLst>
      </pc:sldChg>
      <pc:sldChg chg="modTransition modAnim">
        <pc:chgData name="Chad Licht" userId="c49a170b-b427-415f-9d8e-12ce967fe6b1" providerId="ADAL" clId="{7063EB21-F4F4-4540-892E-82FC091BE8D6}" dt="2023-08-15T16:54:22.489" v="766"/>
        <pc:sldMkLst>
          <pc:docMk/>
          <pc:sldMk cId="0" sldId="313"/>
        </pc:sldMkLst>
      </pc:sldChg>
      <pc:sldChg chg="modSp mod modTransition">
        <pc:chgData name="Chad Licht" userId="c49a170b-b427-415f-9d8e-12ce967fe6b1" providerId="ADAL" clId="{7063EB21-F4F4-4540-892E-82FC091BE8D6}" dt="2023-08-15T21:34:20.180" v="955" actId="20577"/>
        <pc:sldMkLst>
          <pc:docMk/>
          <pc:sldMk cId="0" sldId="314"/>
        </pc:sldMkLst>
        <pc:spChg chg="mod">
          <ac:chgData name="Chad Licht" userId="c49a170b-b427-415f-9d8e-12ce967fe6b1" providerId="ADAL" clId="{7063EB21-F4F4-4540-892E-82FC091BE8D6}" dt="2023-08-15T21:34:20.180" v="955" actId="20577"/>
          <ac:spMkLst>
            <pc:docMk/>
            <pc:sldMk cId="0" sldId="314"/>
            <ac:spMk id="145411" creationId="{00000000-0000-0000-0000-000000000000}"/>
          </ac:spMkLst>
        </pc:spChg>
      </pc:sldChg>
      <pc:sldChg chg="modSp modTransition modAnim">
        <pc:chgData name="Chad Licht" userId="c49a170b-b427-415f-9d8e-12ce967fe6b1" providerId="ADAL" clId="{7063EB21-F4F4-4540-892E-82FC091BE8D6}" dt="2023-08-15T17:00:39.989" v="800" actId="20577"/>
        <pc:sldMkLst>
          <pc:docMk/>
          <pc:sldMk cId="0" sldId="315"/>
        </pc:sldMkLst>
        <pc:spChg chg="mod">
          <ac:chgData name="Chad Licht" userId="c49a170b-b427-415f-9d8e-12ce967fe6b1" providerId="ADAL" clId="{7063EB21-F4F4-4540-892E-82FC091BE8D6}" dt="2023-08-15T17:00:39.989" v="800" actId="20577"/>
          <ac:spMkLst>
            <pc:docMk/>
            <pc:sldMk cId="0" sldId="315"/>
            <ac:spMk id="155651" creationId="{00000000-0000-0000-0000-000000000000}"/>
          </ac:spMkLst>
        </pc:spChg>
      </pc:sldChg>
      <pc:sldChg chg="modSp modTransition modAnim">
        <pc:chgData name="Chad Licht" userId="c49a170b-b427-415f-9d8e-12ce967fe6b1" providerId="ADAL" clId="{7063EB21-F4F4-4540-892E-82FC091BE8D6}" dt="2023-08-15T16:54:42.997" v="781"/>
        <pc:sldMkLst>
          <pc:docMk/>
          <pc:sldMk cId="0" sldId="316"/>
        </pc:sldMkLst>
        <pc:spChg chg="mod">
          <ac:chgData name="Chad Licht" userId="c49a170b-b427-415f-9d8e-12ce967fe6b1" providerId="ADAL" clId="{7063EB21-F4F4-4540-892E-82FC091BE8D6}" dt="2023-08-07T11:35:00.779" v="377" actId="12"/>
          <ac:spMkLst>
            <pc:docMk/>
            <pc:sldMk cId="0" sldId="316"/>
            <ac:spMk id="156675" creationId="{00000000-0000-0000-0000-000000000000}"/>
          </ac:spMkLst>
        </pc:spChg>
      </pc:sldChg>
      <pc:sldChg chg="modAnim">
        <pc:chgData name="Chad Licht" userId="c49a170b-b427-415f-9d8e-12ce967fe6b1" providerId="ADAL" clId="{7063EB21-F4F4-4540-892E-82FC091BE8D6}" dt="2023-08-15T16:56:45.799" v="798"/>
        <pc:sldMkLst>
          <pc:docMk/>
          <pc:sldMk cId="0" sldId="317"/>
        </pc:sldMkLst>
      </pc:sldChg>
      <pc:sldChg chg="addSp delSp modSp mod">
        <pc:chgData name="Chad Licht" userId="c49a170b-b427-415f-9d8e-12ce967fe6b1" providerId="ADAL" clId="{7063EB21-F4F4-4540-892E-82FC091BE8D6}" dt="2023-08-15T11:07:46.704" v="712" actId="20577"/>
        <pc:sldMkLst>
          <pc:docMk/>
          <pc:sldMk cId="2464445247" sldId="319"/>
        </pc:sldMkLst>
        <pc:spChg chg="mod">
          <ac:chgData name="Chad Licht" userId="c49a170b-b427-415f-9d8e-12ce967fe6b1" providerId="ADAL" clId="{7063EB21-F4F4-4540-892E-82FC091BE8D6}" dt="2023-08-15T11:07:46.704" v="712" actId="20577"/>
          <ac:spMkLst>
            <pc:docMk/>
            <pc:sldMk cId="2464445247" sldId="319"/>
            <ac:spMk id="2" creationId="{00000000-0000-0000-0000-000000000000}"/>
          </ac:spMkLst>
        </pc:spChg>
        <pc:spChg chg="add del mod">
          <ac:chgData name="Chad Licht" userId="c49a170b-b427-415f-9d8e-12ce967fe6b1" providerId="ADAL" clId="{7063EB21-F4F4-4540-892E-82FC091BE8D6}" dt="2023-08-15T11:07:03.850" v="697"/>
          <ac:spMkLst>
            <pc:docMk/>
            <pc:sldMk cId="2464445247" sldId="319"/>
            <ac:spMk id="4" creationId="{8CC4A25E-52F1-5481-5CED-AB46A82812F9}"/>
          </ac:spMkLst>
        </pc:spChg>
        <pc:graphicFrameChg chg="add mod modGraphic">
          <ac:chgData name="Chad Licht" userId="c49a170b-b427-415f-9d8e-12ce967fe6b1" providerId="ADAL" clId="{7063EB21-F4F4-4540-892E-82FC091BE8D6}" dt="2023-08-15T11:07:22.399" v="701" actId="14100"/>
          <ac:graphicFrameMkLst>
            <pc:docMk/>
            <pc:sldMk cId="2464445247" sldId="319"/>
            <ac:graphicFrameMk id="3" creationId="{A807681D-E45A-60D3-8389-9331052F487F}"/>
          </ac:graphicFrameMkLst>
        </pc:graphicFrameChg>
        <pc:picChg chg="del">
          <ac:chgData name="Chad Licht" userId="c49a170b-b427-415f-9d8e-12ce967fe6b1" providerId="ADAL" clId="{7063EB21-F4F4-4540-892E-82FC091BE8D6}" dt="2023-07-25T13:14:18.989" v="238" actId="478"/>
          <ac:picMkLst>
            <pc:docMk/>
            <pc:sldMk cId="2464445247" sldId="319"/>
            <ac:picMk id="7" creationId="{75158B9A-59BF-495C-A53F-43F5C6AEC1C1}"/>
          </ac:picMkLst>
        </pc:picChg>
      </pc:sldChg>
      <pc:sldChg chg="addSp delSp modSp mod">
        <pc:chgData name="Chad Licht" userId="c49a170b-b427-415f-9d8e-12ce967fe6b1" providerId="ADAL" clId="{7063EB21-F4F4-4540-892E-82FC091BE8D6}" dt="2023-08-15T17:12:43.060" v="940" actId="1036"/>
        <pc:sldMkLst>
          <pc:docMk/>
          <pc:sldMk cId="3171974206" sldId="321"/>
        </pc:sldMkLst>
        <pc:spChg chg="add del mod">
          <ac:chgData name="Chad Licht" userId="c49a170b-b427-415f-9d8e-12ce967fe6b1" providerId="ADAL" clId="{7063EB21-F4F4-4540-892E-82FC091BE8D6}" dt="2023-08-15T11:10:09.121" v="716" actId="22"/>
          <ac:spMkLst>
            <pc:docMk/>
            <pc:sldMk cId="3171974206" sldId="321"/>
            <ac:spMk id="4" creationId="{12211A50-20FB-00FB-E936-F81FDF187776}"/>
          </ac:spMkLst>
        </pc:spChg>
        <pc:spChg chg="add del mod">
          <ac:chgData name="Chad Licht" userId="c49a170b-b427-415f-9d8e-12ce967fe6b1" providerId="ADAL" clId="{7063EB21-F4F4-4540-892E-82FC091BE8D6}" dt="2023-08-15T11:09:38.634" v="713"/>
          <ac:spMkLst>
            <pc:docMk/>
            <pc:sldMk cId="3171974206" sldId="321"/>
            <ac:spMk id="6" creationId="{D6CD9A57-9DCE-9B41-D49A-1A861B688898}"/>
          </ac:spMkLst>
        </pc:spChg>
        <pc:graphicFrameChg chg="add del mod">
          <ac:chgData name="Chad Licht" userId="c49a170b-b427-415f-9d8e-12ce967fe6b1" providerId="ADAL" clId="{7063EB21-F4F4-4540-892E-82FC091BE8D6}" dt="2023-08-15T11:09:45.143" v="715" actId="478"/>
          <ac:graphicFrameMkLst>
            <pc:docMk/>
            <pc:sldMk cId="3171974206" sldId="321"/>
            <ac:graphicFrameMk id="3" creationId="{4C2BF37D-E9BE-BE47-B054-E6DF7B1742AB}"/>
          </ac:graphicFrameMkLst>
        </pc:graphicFrameChg>
        <pc:picChg chg="del mod">
          <ac:chgData name="Chad Licht" userId="c49a170b-b427-415f-9d8e-12ce967fe6b1" providerId="ADAL" clId="{7063EB21-F4F4-4540-892E-82FC091BE8D6}" dt="2023-07-25T13:14:39.094" v="240" actId="478"/>
          <ac:picMkLst>
            <pc:docMk/>
            <pc:sldMk cId="3171974206" sldId="321"/>
            <ac:picMk id="4" creationId="{00000000-0000-0000-0000-000000000000}"/>
          </ac:picMkLst>
        </pc:picChg>
        <pc:picChg chg="add mod ord modCrop">
          <ac:chgData name="Chad Licht" userId="c49a170b-b427-415f-9d8e-12ce967fe6b1" providerId="ADAL" clId="{7063EB21-F4F4-4540-892E-82FC091BE8D6}" dt="2023-08-15T17:12:43.060" v="940" actId="1036"/>
          <ac:picMkLst>
            <pc:docMk/>
            <pc:sldMk cId="3171974206" sldId="321"/>
            <ac:picMk id="8" creationId="{F87080D7-3F6A-8F26-1371-850B1A20DA24}"/>
          </ac:picMkLst>
        </pc:picChg>
        <pc:picChg chg="add del mod">
          <ac:chgData name="Chad Licht" userId="c49a170b-b427-415f-9d8e-12ce967fe6b1" providerId="ADAL" clId="{7063EB21-F4F4-4540-892E-82FC091BE8D6}" dt="2023-08-15T11:09:45.143" v="715" actId="478"/>
          <ac:picMkLst>
            <pc:docMk/>
            <pc:sldMk cId="3171974206" sldId="321"/>
            <ac:picMk id="2049" creationId="{BB34620B-6E37-F093-4CC5-DB2945F816C7}"/>
          </ac:picMkLst>
        </pc:picChg>
        <pc:picChg chg="add del mod">
          <ac:chgData name="Chad Licht" userId="c49a170b-b427-415f-9d8e-12ce967fe6b1" providerId="ADAL" clId="{7063EB21-F4F4-4540-892E-82FC091BE8D6}" dt="2023-08-15T11:09:45.143" v="715" actId="478"/>
          <ac:picMkLst>
            <pc:docMk/>
            <pc:sldMk cId="3171974206" sldId="321"/>
            <ac:picMk id="2050" creationId="{FCEC0E9B-DF46-971A-735C-D82334837E2F}"/>
          </ac:picMkLst>
        </pc:picChg>
      </pc:sldChg>
      <pc:sldChg chg="modTransition">
        <pc:chgData name="Chad Licht" userId="c49a170b-b427-415f-9d8e-12ce967fe6b1" providerId="ADAL" clId="{7063EB21-F4F4-4540-892E-82FC091BE8D6}" dt="2023-08-15T15:20:14.565" v="726"/>
        <pc:sldMkLst>
          <pc:docMk/>
          <pc:sldMk cId="2727561167" sldId="324"/>
        </pc:sldMkLst>
      </pc:sldChg>
      <pc:sldChg chg="addSp delSp modSp mod modTransition">
        <pc:chgData name="Chad Licht" userId="c49a170b-b427-415f-9d8e-12ce967fe6b1" providerId="ADAL" clId="{7063EB21-F4F4-4540-892E-82FC091BE8D6}" dt="2023-08-15T16:49:19.617" v="730"/>
        <pc:sldMkLst>
          <pc:docMk/>
          <pc:sldMk cId="3010673333" sldId="325"/>
        </pc:sldMkLst>
        <pc:picChg chg="del">
          <ac:chgData name="Chad Licht" userId="c49a170b-b427-415f-9d8e-12ce967fe6b1" providerId="ADAL" clId="{7063EB21-F4F4-4540-892E-82FC091BE8D6}" dt="2023-08-09T17:25:18.777" v="450" actId="478"/>
          <ac:picMkLst>
            <pc:docMk/>
            <pc:sldMk cId="3010673333" sldId="325"/>
            <ac:picMk id="2" creationId="{BA6E61E0-1859-4510-BE4F-E04CB65205BC}"/>
          </ac:picMkLst>
        </pc:picChg>
        <pc:picChg chg="add del">
          <ac:chgData name="Chad Licht" userId="c49a170b-b427-415f-9d8e-12ce967fe6b1" providerId="ADAL" clId="{7063EB21-F4F4-4540-892E-82FC091BE8D6}" dt="2023-08-09T17:24:33.381" v="448" actId="22"/>
          <ac:picMkLst>
            <pc:docMk/>
            <pc:sldMk cId="3010673333" sldId="325"/>
            <ac:picMk id="4" creationId="{F0AC1D91-0BC7-A26A-1143-96C318CE1C4D}"/>
          </ac:picMkLst>
        </pc:picChg>
        <pc:picChg chg="add mod">
          <ac:chgData name="Chad Licht" userId="c49a170b-b427-415f-9d8e-12ce967fe6b1" providerId="ADAL" clId="{7063EB21-F4F4-4540-892E-82FC091BE8D6}" dt="2023-08-09T17:25:25.570" v="452" actId="14100"/>
          <ac:picMkLst>
            <pc:docMk/>
            <pc:sldMk cId="3010673333" sldId="325"/>
            <ac:picMk id="5" creationId="{1F739731-F474-9CD5-E06E-80C2EE18DECF}"/>
          </ac:picMkLst>
        </pc:picChg>
      </pc:sldChg>
      <pc:sldChg chg="modSp mod modTransition">
        <pc:chgData name="Chad Licht" userId="c49a170b-b427-415f-9d8e-12ce967fe6b1" providerId="ADAL" clId="{7063EB21-F4F4-4540-892E-82FC091BE8D6}" dt="2023-08-15T16:49:22.210" v="731"/>
        <pc:sldMkLst>
          <pc:docMk/>
          <pc:sldMk cId="2297567147" sldId="326"/>
        </pc:sldMkLst>
        <pc:graphicFrameChg chg="modGraphic">
          <ac:chgData name="Chad Licht" userId="c49a170b-b427-415f-9d8e-12ce967fe6b1" providerId="ADAL" clId="{7063EB21-F4F4-4540-892E-82FC091BE8D6}" dt="2023-08-09T17:26:46.641" v="461" actId="113"/>
          <ac:graphicFrameMkLst>
            <pc:docMk/>
            <pc:sldMk cId="2297567147" sldId="326"/>
            <ac:graphicFrameMk id="3" creationId="{BC4F1578-5F62-46CC-A371-4B6A294ED696}"/>
          </ac:graphicFrameMkLst>
        </pc:graphicFrameChg>
      </pc:sldChg>
      <pc:sldChg chg="modTransition">
        <pc:chgData name="Chad Licht" userId="c49a170b-b427-415f-9d8e-12ce967fe6b1" providerId="ADAL" clId="{7063EB21-F4F4-4540-892E-82FC091BE8D6}" dt="2023-08-15T16:49:25.801" v="732"/>
        <pc:sldMkLst>
          <pc:docMk/>
          <pc:sldMk cId="3063652494" sldId="327"/>
        </pc:sldMkLst>
      </pc:sldChg>
      <pc:sldChg chg="modSp mod modTransition">
        <pc:chgData name="Chad Licht" userId="c49a170b-b427-415f-9d8e-12ce967fe6b1" providerId="ADAL" clId="{7063EB21-F4F4-4540-892E-82FC091BE8D6}" dt="2023-08-15T16:49:30.611" v="733"/>
        <pc:sldMkLst>
          <pc:docMk/>
          <pc:sldMk cId="4286800029" sldId="328"/>
        </pc:sldMkLst>
        <pc:spChg chg="mod">
          <ac:chgData name="Chad Licht" userId="c49a170b-b427-415f-9d8e-12ce967fe6b1" providerId="ADAL" clId="{7063EB21-F4F4-4540-892E-82FC091BE8D6}" dt="2023-08-03T15:33:11.992" v="282" actId="33524"/>
          <ac:spMkLst>
            <pc:docMk/>
            <pc:sldMk cId="4286800029" sldId="328"/>
            <ac:spMk id="3" creationId="{CDE90974-CA97-40EE-83B3-03C4B8494753}"/>
          </ac:spMkLst>
        </pc:spChg>
      </pc:sldChg>
      <pc:sldChg chg="addSp modSp mod">
        <pc:chgData name="Chad Licht" userId="c49a170b-b427-415f-9d8e-12ce967fe6b1" providerId="ADAL" clId="{7063EB21-F4F4-4540-892E-82FC091BE8D6}" dt="2023-08-10T14:33:02.435" v="695" actId="1076"/>
        <pc:sldMkLst>
          <pc:docMk/>
          <pc:sldMk cId="1924417208" sldId="330"/>
        </pc:sldMkLst>
        <pc:spChg chg="mod">
          <ac:chgData name="Chad Licht" userId="c49a170b-b427-415f-9d8e-12ce967fe6b1" providerId="ADAL" clId="{7063EB21-F4F4-4540-892E-82FC091BE8D6}" dt="2023-08-10T14:23:04.036" v="562" actId="20577"/>
          <ac:spMkLst>
            <pc:docMk/>
            <pc:sldMk cId="1924417208" sldId="330"/>
            <ac:spMk id="2" creationId="{7420360F-6811-4D79-9449-E428CE01924E}"/>
          </ac:spMkLst>
        </pc:spChg>
        <pc:spChg chg="add mod">
          <ac:chgData name="Chad Licht" userId="c49a170b-b427-415f-9d8e-12ce967fe6b1" providerId="ADAL" clId="{7063EB21-F4F4-4540-892E-82FC091BE8D6}" dt="2023-08-10T14:32:56.478" v="694" actId="1076"/>
          <ac:spMkLst>
            <pc:docMk/>
            <pc:sldMk cId="1924417208" sldId="330"/>
            <ac:spMk id="7" creationId="{BFDABFF3-BC65-51AA-2519-1EA98FF763EE}"/>
          </ac:spMkLst>
        </pc:spChg>
        <pc:picChg chg="add mod">
          <ac:chgData name="Chad Licht" userId="c49a170b-b427-415f-9d8e-12ce967fe6b1" providerId="ADAL" clId="{7063EB21-F4F4-4540-892E-82FC091BE8D6}" dt="2023-08-10T14:32:49.040" v="692" actId="14100"/>
          <ac:picMkLst>
            <pc:docMk/>
            <pc:sldMk cId="1924417208" sldId="330"/>
            <ac:picMk id="3" creationId="{BA0B8A28-EBDB-1EC8-6292-E851A012412C}"/>
          </ac:picMkLst>
        </pc:picChg>
        <pc:picChg chg="add mod">
          <ac:chgData name="Chad Licht" userId="c49a170b-b427-415f-9d8e-12ce967fe6b1" providerId="ADAL" clId="{7063EB21-F4F4-4540-892E-82FC091BE8D6}" dt="2023-08-10T14:32:50.516" v="693" actId="1076"/>
          <ac:picMkLst>
            <pc:docMk/>
            <pc:sldMk cId="1924417208" sldId="330"/>
            <ac:picMk id="4" creationId="{EA8886FA-A3A3-AE96-35BE-B4F185E99D08}"/>
          </ac:picMkLst>
        </pc:picChg>
        <pc:picChg chg="mod">
          <ac:chgData name="Chad Licht" userId="c49a170b-b427-415f-9d8e-12ce967fe6b1" providerId="ADAL" clId="{7063EB21-F4F4-4540-892E-82FC091BE8D6}" dt="2023-08-10T14:33:02.435" v="695" actId="1076"/>
          <ac:picMkLst>
            <pc:docMk/>
            <pc:sldMk cId="1924417208" sldId="330"/>
            <ac:picMk id="5" creationId="{C90C3943-4639-42BB-AF1B-6AF91DEC022B}"/>
          </ac:picMkLst>
        </pc:picChg>
        <pc:picChg chg="mod">
          <ac:chgData name="Chad Licht" userId="c49a170b-b427-415f-9d8e-12ce967fe6b1" providerId="ADAL" clId="{7063EB21-F4F4-4540-892E-82FC091BE8D6}" dt="2023-08-10T14:24:34.464" v="573" actId="1076"/>
          <ac:picMkLst>
            <pc:docMk/>
            <pc:sldMk cId="1924417208" sldId="330"/>
            <ac:picMk id="6" creationId="{5A32A8CF-06BA-4779-A0DB-EFF8420AB875}"/>
          </ac:picMkLst>
        </pc:picChg>
      </pc:sldChg>
      <pc:sldChg chg="modSp mod modTransition">
        <pc:chgData name="Chad Licht" userId="c49a170b-b427-415f-9d8e-12ce967fe6b1" providerId="ADAL" clId="{7063EB21-F4F4-4540-892E-82FC091BE8D6}" dt="2023-08-15T16:49:46.351" v="736"/>
        <pc:sldMkLst>
          <pc:docMk/>
          <pc:sldMk cId="3378516487" sldId="331"/>
        </pc:sldMkLst>
        <pc:spChg chg="mod">
          <ac:chgData name="Chad Licht" userId="c49a170b-b427-415f-9d8e-12ce967fe6b1" providerId="ADAL" clId="{7063EB21-F4F4-4540-892E-82FC091BE8D6}" dt="2023-07-25T13:11:30.037" v="118" actId="13926"/>
          <ac:spMkLst>
            <pc:docMk/>
            <pc:sldMk cId="3378516487" sldId="331"/>
            <ac:spMk id="4" creationId="{7B7D3D83-CCFF-475B-AE72-9757142B1A01}"/>
          </ac:spMkLst>
        </pc:spChg>
        <pc:spChg chg="mod">
          <ac:chgData name="Chad Licht" userId="c49a170b-b427-415f-9d8e-12ce967fe6b1" providerId="ADAL" clId="{7063EB21-F4F4-4540-892E-82FC091BE8D6}" dt="2023-07-25T13:11:08.747" v="117" actId="6549"/>
          <ac:spMkLst>
            <pc:docMk/>
            <pc:sldMk cId="3378516487" sldId="331"/>
            <ac:spMk id="5" creationId="{6A32C3AB-3105-4E36-B77D-6E976FB7BF67}"/>
          </ac:spMkLst>
        </pc:spChg>
      </pc:sldChg>
      <pc:sldChg chg="modTransition">
        <pc:chgData name="Chad Licht" userId="c49a170b-b427-415f-9d8e-12ce967fe6b1" providerId="ADAL" clId="{7063EB21-F4F4-4540-892E-82FC091BE8D6}" dt="2023-08-15T16:50:01.022" v="739"/>
        <pc:sldMkLst>
          <pc:docMk/>
          <pc:sldMk cId="3993674567" sldId="332"/>
        </pc:sldMkLst>
      </pc:sldChg>
      <pc:sldChg chg="modTransition">
        <pc:chgData name="Chad Licht" userId="c49a170b-b427-415f-9d8e-12ce967fe6b1" providerId="ADAL" clId="{7063EB21-F4F4-4540-892E-82FC091BE8D6}" dt="2023-08-15T16:50:08.616" v="740"/>
        <pc:sldMkLst>
          <pc:docMk/>
          <pc:sldMk cId="2962048212" sldId="333"/>
        </pc:sldMkLst>
      </pc:sldChg>
      <pc:sldChg chg="modSp mod modTransition">
        <pc:chgData name="Chad Licht" userId="c49a170b-b427-415f-9d8e-12ce967fe6b1" providerId="ADAL" clId="{7063EB21-F4F4-4540-892E-82FC091BE8D6}" dt="2023-08-15T16:49:57.102" v="738"/>
        <pc:sldMkLst>
          <pc:docMk/>
          <pc:sldMk cId="3422390915" sldId="334"/>
        </pc:sldMkLst>
        <pc:spChg chg="mod">
          <ac:chgData name="Chad Licht" userId="c49a170b-b427-415f-9d8e-12ce967fe6b1" providerId="ADAL" clId="{7063EB21-F4F4-4540-892E-82FC091BE8D6}" dt="2023-08-15T11:04:39.205" v="696" actId="12"/>
          <ac:spMkLst>
            <pc:docMk/>
            <pc:sldMk cId="3422390915" sldId="334"/>
            <ac:spMk id="156675" creationId="{00000000-0000-0000-0000-000000000000}"/>
          </ac:spMkLst>
        </pc:spChg>
      </pc:sldChg>
      <pc:sldChg chg="modSp new mod">
        <pc:chgData name="Chad Licht" userId="c49a170b-b427-415f-9d8e-12ce967fe6b1" providerId="ADAL" clId="{7063EB21-F4F4-4540-892E-82FC091BE8D6}" dt="2023-08-10T14:30:29.780" v="665" actId="207"/>
        <pc:sldMkLst>
          <pc:docMk/>
          <pc:sldMk cId="3310351531" sldId="335"/>
        </pc:sldMkLst>
        <pc:spChg chg="mod">
          <ac:chgData name="Chad Licht" userId="c49a170b-b427-415f-9d8e-12ce967fe6b1" providerId="ADAL" clId="{7063EB21-F4F4-4540-892E-82FC091BE8D6}" dt="2023-08-10T14:27:58.739" v="594" actId="13926"/>
          <ac:spMkLst>
            <pc:docMk/>
            <pc:sldMk cId="3310351531" sldId="335"/>
            <ac:spMk id="2" creationId="{EF1F4D8A-237C-A008-B83D-AE35BBF70E79}"/>
          </ac:spMkLst>
        </pc:spChg>
        <pc:spChg chg="mod">
          <ac:chgData name="Chad Licht" userId="c49a170b-b427-415f-9d8e-12ce967fe6b1" providerId="ADAL" clId="{7063EB21-F4F4-4540-892E-82FC091BE8D6}" dt="2023-08-10T14:30:29.780" v="665" actId="207"/>
          <ac:spMkLst>
            <pc:docMk/>
            <pc:sldMk cId="3310351531" sldId="335"/>
            <ac:spMk id="3" creationId="{A15ABABE-2217-CB70-A3EF-D6BBA565DC56}"/>
          </ac:spMkLst>
        </pc:spChg>
      </pc:sldChg>
      <pc:sldChg chg="addSp modSp new mod">
        <pc:chgData name="Chad Licht" userId="c49a170b-b427-415f-9d8e-12ce967fe6b1" providerId="ADAL" clId="{7063EB21-F4F4-4540-892E-82FC091BE8D6}" dt="2023-08-15T17:10:07.368" v="938" actId="1076"/>
        <pc:sldMkLst>
          <pc:docMk/>
          <pc:sldMk cId="2989020702" sldId="336"/>
        </pc:sldMkLst>
        <pc:spChg chg="mod">
          <ac:chgData name="Chad Licht" userId="c49a170b-b427-415f-9d8e-12ce967fe6b1" providerId="ADAL" clId="{7063EB21-F4F4-4540-892E-82FC091BE8D6}" dt="2023-08-15T17:04:32.091" v="863" actId="207"/>
          <ac:spMkLst>
            <pc:docMk/>
            <pc:sldMk cId="2989020702" sldId="336"/>
            <ac:spMk id="2" creationId="{C9273547-FBD1-8FC2-788C-26D656FEFF97}"/>
          </ac:spMkLst>
        </pc:spChg>
        <pc:spChg chg="add mod">
          <ac:chgData name="Chad Licht" userId="c49a170b-b427-415f-9d8e-12ce967fe6b1" providerId="ADAL" clId="{7063EB21-F4F4-4540-892E-82FC091BE8D6}" dt="2023-08-15T17:10:07.368" v="938" actId="1076"/>
          <ac:spMkLst>
            <pc:docMk/>
            <pc:sldMk cId="2989020702" sldId="336"/>
            <ac:spMk id="4" creationId="{3A0845BD-5B05-8AC7-5EA2-297A8AA11FB0}"/>
          </ac:spMkLst>
        </pc:spChg>
        <pc:picChg chg="add mod">
          <ac:chgData name="Chad Licht" userId="c49a170b-b427-415f-9d8e-12ce967fe6b1" providerId="ADAL" clId="{7063EB21-F4F4-4540-892E-82FC091BE8D6}" dt="2023-08-15T17:08:47.474" v="865" actId="1076"/>
          <ac:picMkLst>
            <pc:docMk/>
            <pc:sldMk cId="2989020702" sldId="336"/>
            <ac:picMk id="3" creationId="{BC56B894-4841-72C9-FEAC-7AE3D51963B7}"/>
          </ac:picMkLst>
        </pc:picChg>
      </pc:sldChg>
      <pc:sldChg chg="new del">
        <pc:chgData name="Chad Licht" userId="c49a170b-b427-415f-9d8e-12ce967fe6b1" providerId="ADAL" clId="{7063EB21-F4F4-4540-892E-82FC091BE8D6}" dt="2023-08-15T21:06:09.043" v="944" actId="2696"/>
        <pc:sldMkLst>
          <pc:docMk/>
          <pc:sldMk cId="1466147322" sldId="337"/>
        </pc:sldMkLst>
      </pc:sldChg>
      <pc:sldChg chg="new del">
        <pc:chgData name="Chad Licht" userId="c49a170b-b427-415f-9d8e-12ce967fe6b1" providerId="ADAL" clId="{7063EB21-F4F4-4540-892E-82FC091BE8D6}" dt="2023-08-15T21:06:02.055" v="943" actId="2696"/>
        <pc:sldMkLst>
          <pc:docMk/>
          <pc:sldMk cId="1956659561" sldId="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232" cy="464266"/>
          </a:xfrm>
          <a:prstGeom prst="rect">
            <a:avLst/>
          </a:prstGeom>
          <a:noFill/>
          <a:ln w="9525">
            <a:noFill/>
            <a:miter lim="800000"/>
            <a:headEnd/>
            <a:tailEnd/>
          </a:ln>
          <a:effectLst/>
        </p:spPr>
        <p:txBody>
          <a:bodyPr vert="horz" wrap="square" lIns="92305" tIns="46152" rIns="92305" bIns="46152" numCol="1" anchor="t" anchorCtr="0" compatLnSpc="1">
            <a:prstTxWarp prst="textNoShape">
              <a:avLst/>
            </a:prstTxWarp>
          </a:bodyPr>
          <a:lstStyle>
            <a:lvl1pPr defTabSz="922715" eaLnBrk="1" hangingPunct="1">
              <a:defRPr sz="1200"/>
            </a:lvl1pPr>
          </a:lstStyle>
          <a:p>
            <a:pPr>
              <a:defRPr/>
            </a:pPr>
            <a:endParaRPr lang="en-US"/>
          </a:p>
        </p:txBody>
      </p:sp>
      <p:sp>
        <p:nvSpPr>
          <p:cNvPr id="17411" name="Rectangle 3"/>
          <p:cNvSpPr>
            <a:spLocks noGrp="1" noChangeArrowheads="1"/>
          </p:cNvSpPr>
          <p:nvPr>
            <p:ph type="dt" sz="quarter" idx="1"/>
          </p:nvPr>
        </p:nvSpPr>
        <p:spPr bwMode="auto">
          <a:xfrm>
            <a:off x="3885219" y="0"/>
            <a:ext cx="2971232" cy="464266"/>
          </a:xfrm>
          <a:prstGeom prst="rect">
            <a:avLst/>
          </a:prstGeom>
          <a:noFill/>
          <a:ln w="9525">
            <a:noFill/>
            <a:miter lim="800000"/>
            <a:headEnd/>
            <a:tailEnd/>
          </a:ln>
          <a:effectLst/>
        </p:spPr>
        <p:txBody>
          <a:bodyPr vert="horz" wrap="square" lIns="92305" tIns="46152" rIns="92305" bIns="46152" numCol="1" anchor="t" anchorCtr="0" compatLnSpc="1">
            <a:prstTxWarp prst="textNoShape">
              <a:avLst/>
            </a:prstTxWarp>
          </a:bodyPr>
          <a:lstStyle>
            <a:lvl1pPr algn="r" defTabSz="922715" eaLnBrk="1" hangingPunct="1">
              <a:defRPr sz="1200"/>
            </a:lvl1pPr>
          </a:lstStyle>
          <a:p>
            <a:pPr>
              <a:defRPr/>
            </a:pPr>
            <a:endParaRPr lang="en-US"/>
          </a:p>
        </p:txBody>
      </p:sp>
      <p:sp>
        <p:nvSpPr>
          <p:cNvPr id="17412" name="Rectangle 4"/>
          <p:cNvSpPr>
            <a:spLocks noGrp="1" noChangeArrowheads="1"/>
          </p:cNvSpPr>
          <p:nvPr>
            <p:ph type="ftr" sz="quarter" idx="2"/>
          </p:nvPr>
        </p:nvSpPr>
        <p:spPr bwMode="auto">
          <a:xfrm>
            <a:off x="0" y="8830551"/>
            <a:ext cx="2971232" cy="464265"/>
          </a:xfrm>
          <a:prstGeom prst="rect">
            <a:avLst/>
          </a:prstGeom>
          <a:noFill/>
          <a:ln w="9525">
            <a:noFill/>
            <a:miter lim="800000"/>
            <a:headEnd/>
            <a:tailEnd/>
          </a:ln>
          <a:effectLst/>
        </p:spPr>
        <p:txBody>
          <a:bodyPr vert="horz" wrap="square" lIns="92305" tIns="46152" rIns="92305" bIns="46152" numCol="1" anchor="b" anchorCtr="0" compatLnSpc="1">
            <a:prstTxWarp prst="textNoShape">
              <a:avLst/>
            </a:prstTxWarp>
          </a:bodyPr>
          <a:lstStyle>
            <a:lvl1pPr defTabSz="922715" eaLnBrk="1" hangingPunct="1">
              <a:defRPr sz="1200"/>
            </a:lvl1pPr>
          </a:lstStyle>
          <a:p>
            <a:pPr>
              <a:defRPr/>
            </a:pPr>
            <a:endParaRPr lang="en-US"/>
          </a:p>
        </p:txBody>
      </p:sp>
      <p:sp>
        <p:nvSpPr>
          <p:cNvPr id="17413" name="Rectangle 5"/>
          <p:cNvSpPr>
            <a:spLocks noGrp="1" noChangeArrowheads="1"/>
          </p:cNvSpPr>
          <p:nvPr>
            <p:ph type="sldNum" sz="quarter" idx="3"/>
          </p:nvPr>
        </p:nvSpPr>
        <p:spPr bwMode="auto">
          <a:xfrm>
            <a:off x="3885219" y="8830551"/>
            <a:ext cx="2971232" cy="464265"/>
          </a:xfrm>
          <a:prstGeom prst="rect">
            <a:avLst/>
          </a:prstGeom>
          <a:noFill/>
          <a:ln w="9525">
            <a:noFill/>
            <a:miter lim="800000"/>
            <a:headEnd/>
            <a:tailEnd/>
          </a:ln>
          <a:effectLst/>
        </p:spPr>
        <p:txBody>
          <a:bodyPr vert="horz" wrap="square" lIns="92305" tIns="46152" rIns="92305" bIns="46152" numCol="1" anchor="b" anchorCtr="0" compatLnSpc="1">
            <a:prstTxWarp prst="textNoShape">
              <a:avLst/>
            </a:prstTxWarp>
          </a:bodyPr>
          <a:lstStyle>
            <a:lvl1pPr algn="r" defTabSz="922715" eaLnBrk="1" hangingPunct="1">
              <a:defRPr sz="1200"/>
            </a:lvl1pPr>
          </a:lstStyle>
          <a:p>
            <a:pPr>
              <a:defRPr/>
            </a:pPr>
            <a:fld id="{ED2C0EB9-A0F2-4E04-89C8-65D433DC86EF}" type="slidenum">
              <a:rPr lang="en-US"/>
              <a:pPr>
                <a:defRPr/>
              </a:pPr>
              <a:t>‹#›</a:t>
            </a:fld>
            <a:endParaRPr lang="en-US"/>
          </a:p>
        </p:txBody>
      </p:sp>
    </p:spTree>
    <p:extLst>
      <p:ext uri="{BB962C8B-B14F-4D97-AF65-F5344CB8AC3E}">
        <p14:creationId xmlns:p14="http://schemas.microsoft.com/office/powerpoint/2010/main" val="370522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232" cy="464266"/>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eaLnBrk="1" hangingPunct="1">
              <a:defRPr sz="1200"/>
            </a:lvl1pPr>
          </a:lstStyle>
          <a:p>
            <a:pPr>
              <a:defRPr/>
            </a:pPr>
            <a:endParaRPr lang="en-US"/>
          </a:p>
        </p:txBody>
      </p:sp>
      <p:sp>
        <p:nvSpPr>
          <p:cNvPr id="83971" name="Rectangle 3"/>
          <p:cNvSpPr>
            <a:spLocks noGrp="1" noChangeArrowheads="1"/>
          </p:cNvSpPr>
          <p:nvPr>
            <p:ph type="dt" idx="1"/>
          </p:nvPr>
        </p:nvSpPr>
        <p:spPr bwMode="auto">
          <a:xfrm>
            <a:off x="3885219" y="0"/>
            <a:ext cx="2971232" cy="464266"/>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algn="r" eaLnBrk="1" hangingPunct="1">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686265" y="4416068"/>
            <a:ext cx="5485470" cy="4183142"/>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0" y="8830551"/>
            <a:ext cx="2971232" cy="464265"/>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eaLnBrk="1" hangingPunct="1">
              <a:defRPr sz="1200"/>
            </a:lvl1pPr>
          </a:lstStyle>
          <a:p>
            <a:pPr>
              <a:defRPr/>
            </a:pPr>
            <a:endParaRPr lang="en-US"/>
          </a:p>
        </p:txBody>
      </p:sp>
      <p:sp>
        <p:nvSpPr>
          <p:cNvPr id="83975" name="Rectangle 7"/>
          <p:cNvSpPr>
            <a:spLocks noGrp="1" noChangeArrowheads="1"/>
          </p:cNvSpPr>
          <p:nvPr>
            <p:ph type="sldNum" sz="quarter" idx="5"/>
          </p:nvPr>
        </p:nvSpPr>
        <p:spPr bwMode="auto">
          <a:xfrm>
            <a:off x="3885219" y="8830551"/>
            <a:ext cx="2971232" cy="464265"/>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algn="r" eaLnBrk="1" hangingPunct="1">
              <a:defRPr sz="1200"/>
            </a:lvl1pPr>
          </a:lstStyle>
          <a:p>
            <a:pPr>
              <a:defRPr/>
            </a:pPr>
            <a:fld id="{01DD7DBF-EB62-4D83-815F-0E2E26888A6D}" type="slidenum">
              <a:rPr lang="en-US"/>
              <a:pPr>
                <a:defRPr/>
              </a:pPr>
              <a:t>‹#›</a:t>
            </a:fld>
            <a:endParaRPr lang="en-US"/>
          </a:p>
        </p:txBody>
      </p:sp>
    </p:spTree>
    <p:extLst>
      <p:ext uri="{BB962C8B-B14F-4D97-AF65-F5344CB8AC3E}">
        <p14:creationId xmlns:p14="http://schemas.microsoft.com/office/powerpoint/2010/main" val="481021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04F2417-A88C-4483-9438-A796C1C4049A}" type="slidenum">
              <a:rPr lang="en-US" smtClean="0"/>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0857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E815918-43EB-4802-A160-F3409C8ED8AE}" type="slidenum">
              <a:rPr lang="en-US" smtClean="0"/>
              <a:pPr/>
              <a:t>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6600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0EE0D10-9EB3-460A-83EE-65B27302C798}" type="slidenum">
              <a:rPr lang="en-US" smtClean="0"/>
              <a:pPr/>
              <a:t>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4301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253FEC0-CC49-43C8-BDAF-70AF6BCF5CCA}" type="slidenum">
              <a:rPr lang="en-US" smtClean="0"/>
              <a:pPr/>
              <a:t>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2803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C3523DB-9622-41F2-81EE-FBE4A86C63B2}" type="slidenum">
              <a:rPr lang="en-US" smtClean="0"/>
              <a:pPr/>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1969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04212F1-1599-45D4-9DFE-54E5C3BDD541}" type="slidenum">
              <a:rPr lang="en-US" smtClean="0"/>
              <a:pPr/>
              <a:t>20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4895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1387821-C667-4FD9-B1F4-521458EBDD09}" type="slidenum">
              <a:rPr lang="en-US" smtClean="0"/>
              <a:pPr/>
              <a:t>29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089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C1ED89-15A7-431F-ABF2-557E213C9A07}" type="slidenum">
              <a:rPr lang="en-US" smtClean="0"/>
              <a:pPr/>
              <a:t>33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036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6554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6554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B1CBC31A-69D1-4EF5-9B4C-A26064739813}"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DF17053-4177-4801-8B10-7385D974DE7A}"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6DE094F-F065-45F4-B268-B4B9B6CED7ED}" type="slidenum">
              <a:rPr lang="en-US"/>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74A4529-E92C-46F3-836C-5BCF76C120E3}"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A620393-D743-4D50-A340-8E7080677661}"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A068CF3-9586-4028-8C28-7B9B17C9A5C4}"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B146092-3048-4B10-AF32-580C1474B18A}"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D3518DB3-AE61-49AB-87FC-5598924DE216}"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F671B026-3777-46B9-8127-B1B0026F955A}"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105782E8-ACD7-46EC-BE08-91BF113C2801}"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DBD3667-AB2A-4BC9-9F92-496A7A448A94}"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36D2D8D-43CE-436C-BEB9-2E1EEB163731}"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645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45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645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45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45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645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645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645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45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p>
        </p:txBody>
      </p:sp>
      <p:sp>
        <p:nvSpPr>
          <p:cNvPr id="645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p>
        </p:txBody>
      </p:sp>
      <p:sp>
        <p:nvSpPr>
          <p:cNvPr id="645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2AA40DF7-E3F7-41C3-AEB7-66982F94C4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1"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spd="med">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9CF78.876D1B4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mailto:CUBAKOVICS@WMASD.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cid:69C428E4-0E14-49F0-BBCE-63F6A0DBC9E1" TargetMode="Externa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cid:720C960E-D696-4204-A343-D8DEDDB48170" TargetMode="Externa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502444" y="457200"/>
            <a:ext cx="7772400" cy="2241550"/>
          </a:xfrm>
        </p:spPr>
        <p:txBody>
          <a:bodyPr/>
          <a:lstStyle/>
          <a:p>
            <a:pPr eaLnBrk="1" hangingPunct="1">
              <a:defRPr/>
            </a:pPr>
            <a:r>
              <a:rPr lang="en-US" sz="8000" b="1" dirty="0">
                <a:solidFill>
                  <a:schemeClr val="bg2"/>
                </a:solidFill>
                <a:highlight>
                  <a:srgbClr val="FFFF00"/>
                </a:highlight>
              </a:rPr>
              <a:t>WELCOME</a:t>
            </a:r>
            <a:r>
              <a:rPr lang="en-US" sz="8000" b="1" dirty="0">
                <a:solidFill>
                  <a:schemeClr val="bg2"/>
                </a:solidFill>
              </a:rPr>
              <a:t> </a:t>
            </a:r>
            <a:br>
              <a:rPr lang="en-US" sz="8000" b="1" dirty="0">
                <a:solidFill>
                  <a:schemeClr val="bg2"/>
                </a:solidFill>
              </a:rPr>
            </a:br>
            <a:endParaRPr lang="en-US" sz="8000" b="1" dirty="0">
              <a:solidFill>
                <a:schemeClr val="bg2"/>
              </a:solidFill>
            </a:endParaRPr>
          </a:p>
        </p:txBody>
      </p:sp>
      <p:pic>
        <p:nvPicPr>
          <p:cNvPr id="3" name="Picture 2">
            <a:extLst>
              <a:ext uri="{FF2B5EF4-FFF2-40B4-BE49-F238E27FC236}">
                <a16:creationId xmlns:a16="http://schemas.microsoft.com/office/drawing/2014/main" id="{6ABDD87C-CC5F-414B-8FCA-6D5BFD188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905000"/>
            <a:ext cx="4250635" cy="4250635"/>
          </a:xfrm>
          <a:prstGeom prst="rect">
            <a:avLst/>
          </a:prstGeom>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9EDE-A983-4DE7-BAEC-62AA0B01B498}"/>
              </a:ext>
            </a:extLst>
          </p:cNvPr>
          <p:cNvSpPr>
            <a:spLocks noGrp="1"/>
          </p:cNvSpPr>
          <p:nvPr>
            <p:ph type="title"/>
          </p:nvPr>
        </p:nvSpPr>
        <p:spPr/>
        <p:txBody>
          <a:bodyPr/>
          <a:lstStyle/>
          <a:p>
            <a:r>
              <a:rPr lang="en-US" sz="3600" dirty="0">
                <a:solidFill>
                  <a:schemeClr val="bg2"/>
                </a:solidFill>
                <a:highlight>
                  <a:srgbClr val="FFFF00"/>
                </a:highlight>
              </a:rPr>
              <a:t>INDEPENDENT STUDY</a:t>
            </a:r>
          </a:p>
        </p:txBody>
      </p:sp>
      <p:sp>
        <p:nvSpPr>
          <p:cNvPr id="4" name="Rectangle 3">
            <a:extLst>
              <a:ext uri="{FF2B5EF4-FFF2-40B4-BE49-F238E27FC236}">
                <a16:creationId xmlns:a16="http://schemas.microsoft.com/office/drawing/2014/main" id="{F2BA76F8-84EB-446F-8685-95FA835721C5}"/>
              </a:ext>
            </a:extLst>
          </p:cNvPr>
          <p:cNvSpPr/>
          <p:nvPr/>
        </p:nvSpPr>
        <p:spPr>
          <a:xfrm>
            <a:off x="457200" y="1676400"/>
            <a:ext cx="8229599" cy="4184735"/>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sz="2000" b="1" dirty="0">
                <a:solidFill>
                  <a:srgbClr val="FFFF00"/>
                </a:solidFill>
                <a:latin typeface="Times New Roman" panose="02020603050405020304" pitchFamily="18" charset="0"/>
                <a:ea typeface="Calibri" panose="020F0502020204030204" pitchFamily="34" charset="0"/>
              </a:rPr>
              <a:t>Independent study courses are available to 10</a:t>
            </a:r>
            <a:r>
              <a:rPr lang="en-US" sz="2000" b="1" baseline="30000" dirty="0">
                <a:solidFill>
                  <a:srgbClr val="FFFF00"/>
                </a:solidFill>
                <a:latin typeface="Times New Roman" panose="02020603050405020304" pitchFamily="18" charset="0"/>
                <a:ea typeface="Calibri" panose="020F0502020204030204" pitchFamily="34" charset="0"/>
              </a:rPr>
              <a:t>th</a:t>
            </a:r>
            <a:r>
              <a:rPr lang="en-US" sz="2000" b="1" dirty="0">
                <a:solidFill>
                  <a:srgbClr val="FFFF00"/>
                </a:solidFill>
                <a:latin typeface="Times New Roman" panose="02020603050405020304" pitchFamily="18" charset="0"/>
                <a:ea typeface="Calibri" panose="020F0502020204030204" pitchFamily="34" charset="0"/>
              </a:rPr>
              <a:t>, 11</a:t>
            </a:r>
            <a:r>
              <a:rPr lang="en-US" sz="2000" b="1" baseline="30000" dirty="0">
                <a:solidFill>
                  <a:srgbClr val="FFFF00"/>
                </a:solidFill>
                <a:latin typeface="Times New Roman" panose="02020603050405020304" pitchFamily="18" charset="0"/>
                <a:ea typeface="Calibri" panose="020F0502020204030204" pitchFamily="34" charset="0"/>
              </a:rPr>
              <a:t>th</a:t>
            </a:r>
            <a:r>
              <a:rPr lang="en-US" sz="2000" b="1" dirty="0">
                <a:solidFill>
                  <a:srgbClr val="FFFF00"/>
                </a:solidFill>
                <a:latin typeface="Times New Roman" panose="02020603050405020304" pitchFamily="18" charset="0"/>
                <a:ea typeface="Calibri" panose="020F0502020204030204" pitchFamily="34" charset="0"/>
              </a:rPr>
              <a:t> and 12</a:t>
            </a:r>
            <a:r>
              <a:rPr lang="en-US" sz="2000" b="1" baseline="30000" dirty="0">
                <a:solidFill>
                  <a:srgbClr val="FFFF00"/>
                </a:solidFill>
                <a:latin typeface="Times New Roman" panose="02020603050405020304" pitchFamily="18" charset="0"/>
                <a:ea typeface="Calibri" panose="020F0502020204030204" pitchFamily="34" charset="0"/>
              </a:rPr>
              <a:t>th</a:t>
            </a:r>
            <a:r>
              <a:rPr lang="en-US" sz="2000" b="1" dirty="0">
                <a:solidFill>
                  <a:srgbClr val="FFFF00"/>
                </a:solidFill>
                <a:latin typeface="Times New Roman" panose="02020603050405020304" pitchFamily="18" charset="0"/>
                <a:ea typeface="Calibri" panose="020F0502020204030204" pitchFamily="34" charset="0"/>
              </a:rPr>
              <a:t> grade students</a:t>
            </a:r>
            <a:r>
              <a:rPr lang="en-US" sz="2000" dirty="0">
                <a:solidFill>
                  <a:srgbClr val="FFFF00"/>
                </a:solidFill>
                <a:latin typeface="Times New Roman" panose="02020603050405020304" pitchFamily="18" charset="0"/>
                <a:ea typeface="Calibri" panose="020F0502020204030204" pitchFamily="34" charset="0"/>
              </a:rPr>
              <a:t>.  A maximum of 2 credits will be permitted per year.</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A student </a:t>
            </a:r>
            <a:r>
              <a:rPr lang="en-US" sz="2000" b="1" u="sng" dirty="0">
                <a:solidFill>
                  <a:srgbClr val="FFFF00"/>
                </a:solidFill>
                <a:latin typeface="Times New Roman" panose="02020603050405020304" pitchFamily="18" charset="0"/>
                <a:ea typeface="Calibri" panose="020F0502020204030204" pitchFamily="34" charset="0"/>
              </a:rPr>
              <a:t>may not</a:t>
            </a:r>
            <a:r>
              <a:rPr lang="en-US" sz="2000" dirty="0">
                <a:solidFill>
                  <a:srgbClr val="FFFF00"/>
                </a:solidFill>
                <a:latin typeface="Times New Roman" panose="02020603050405020304" pitchFamily="18" charset="0"/>
                <a:ea typeface="Calibri" panose="020F0502020204030204" pitchFamily="34" charset="0"/>
              </a:rPr>
              <a:t> take an independent study for a previously failed course.</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Independent study classes are not weighted. College in High School and AP courses will not be offered on an independent study basis.</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Students are required to meet with the instructor for support and on-going evaluation for the duration of the independent study project. </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Students will maintain a log and submit it to the teacher for approval.</a:t>
            </a:r>
            <a:endParaRPr lang="en-US" sz="2000" dirty="0">
              <a:solidFill>
                <a:srgbClr val="FFFF00"/>
              </a:solidFill>
            </a:endParaRPr>
          </a:p>
          <a:p>
            <a:r>
              <a:rPr lang="en-US" sz="2000" dirty="0">
                <a:solidFill>
                  <a:srgbClr val="FFFF00"/>
                </a:solidFill>
                <a:latin typeface="Times New Roman" panose="02020603050405020304" pitchFamily="18" charset="0"/>
                <a:ea typeface="Calibri" panose="020F0502020204030204" pitchFamily="34" charset="0"/>
              </a:rPr>
              <a:t>Teachers will review the completed independent study project and assign a final grade for the course</a:t>
            </a:r>
            <a:endParaRPr lang="en-US" sz="2000" dirty="0">
              <a:solidFill>
                <a:srgbClr val="FFFF00"/>
              </a:solidFill>
            </a:endParaRPr>
          </a:p>
        </p:txBody>
      </p:sp>
    </p:spTree>
    <p:extLst>
      <p:ext uri="{BB962C8B-B14F-4D97-AF65-F5344CB8AC3E}">
        <p14:creationId xmlns:p14="http://schemas.microsoft.com/office/powerpoint/2010/main" val="30636524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1321-D7B0-4C4F-B9FD-2779E17F10E0}"/>
              </a:ext>
            </a:extLst>
          </p:cNvPr>
          <p:cNvSpPr>
            <a:spLocks noGrp="1"/>
          </p:cNvSpPr>
          <p:nvPr>
            <p:ph type="title"/>
          </p:nvPr>
        </p:nvSpPr>
        <p:spPr/>
        <p:txBody>
          <a:bodyPr/>
          <a:lstStyle/>
          <a:p>
            <a:r>
              <a:rPr lang="en-US" sz="3600" dirty="0">
                <a:solidFill>
                  <a:schemeClr val="bg2"/>
                </a:solidFill>
                <a:highlight>
                  <a:srgbClr val="FFFF00"/>
                </a:highlight>
              </a:rPr>
              <a:t>SCHOOL TO WORK PROGRAM</a:t>
            </a:r>
          </a:p>
        </p:txBody>
      </p:sp>
      <p:sp>
        <p:nvSpPr>
          <p:cNvPr id="3" name="Rectangle 2">
            <a:extLst>
              <a:ext uri="{FF2B5EF4-FFF2-40B4-BE49-F238E27FC236}">
                <a16:creationId xmlns:a16="http://schemas.microsoft.com/office/drawing/2014/main" id="{CDE90974-CA97-40EE-83B3-03C4B8494753}"/>
              </a:ext>
            </a:extLst>
          </p:cNvPr>
          <p:cNvSpPr/>
          <p:nvPr/>
        </p:nvSpPr>
        <p:spPr>
          <a:xfrm>
            <a:off x="1066800" y="1752600"/>
            <a:ext cx="7315200" cy="3046988"/>
          </a:xfrm>
          <a:prstGeom prst="rect">
            <a:avLst/>
          </a:prstGeom>
        </p:spPr>
        <p:txBody>
          <a:bodyPr wrap="square">
            <a:spAutoFit/>
          </a:bodyPr>
          <a:lstStyle/>
          <a:p>
            <a:pPr marL="0" marR="0">
              <a:spcBef>
                <a:spcPts val="0"/>
              </a:spcBef>
              <a:spcAft>
                <a:spcPts val="0"/>
              </a:spcAft>
            </a:pPr>
            <a:r>
              <a:rPr 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 school-to-work program allows high school juniors and seniors the opportunity to earn elective credits for jobs they perform outside of the school setting.  Upon submitting the required documentation and confirmation of employment, the student can earn ¼ credit per 9-week grading period.  A maximum of 1 elective credit per year may be awarded for maintaining a job while enrolled as a student at the high school.  </a:t>
            </a:r>
            <a:endParaRPr lang="en-US" sz="2400" dirty="0">
              <a:solidFill>
                <a:srgbClr val="FFFF00"/>
              </a:solidFill>
              <a:effectLst/>
              <a:latin typeface="Couri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8000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685800" y="381000"/>
            <a:ext cx="7793038" cy="1462088"/>
          </a:xfrm>
        </p:spPr>
        <p:txBody>
          <a:bodyPr anchor="b" anchorCtr="0"/>
          <a:lstStyle/>
          <a:p>
            <a:pPr eaLnBrk="1" hangingPunct="1">
              <a:defRPr/>
            </a:pPr>
            <a:r>
              <a:rPr lang="en-US" b="1" dirty="0">
                <a:solidFill>
                  <a:schemeClr val="bg2"/>
                </a:solidFill>
                <a:highlight>
                  <a:srgbClr val="FFFF00"/>
                </a:highlight>
              </a:rPr>
              <a:t>IMPORTANT ISSUES FOR STUDENT SUCCESS</a:t>
            </a:r>
          </a:p>
        </p:txBody>
      </p:sp>
      <p:sp>
        <p:nvSpPr>
          <p:cNvPr id="143365" name="Rectangle 5"/>
          <p:cNvSpPr>
            <a:spLocks noGrp="1" noChangeArrowheads="1"/>
          </p:cNvSpPr>
          <p:nvPr>
            <p:ph type="body" idx="1"/>
          </p:nvPr>
        </p:nvSpPr>
        <p:spPr>
          <a:xfrm>
            <a:off x="1066800" y="1981200"/>
            <a:ext cx="7772400" cy="4114800"/>
          </a:xfrm>
        </p:spPr>
        <p:txBody>
          <a:bodyPr/>
          <a:lstStyle/>
          <a:p>
            <a:pPr marL="0" indent="0" eaLnBrk="1" hangingPunct="1">
              <a:buClr>
                <a:srgbClr val="FF3300"/>
              </a:buClr>
              <a:buNone/>
              <a:defRPr/>
            </a:pPr>
            <a:r>
              <a:rPr lang="en-US" b="1" dirty="0"/>
              <a:t>		</a:t>
            </a:r>
          </a:p>
          <a:p>
            <a:pPr eaLnBrk="1" hangingPunct="1">
              <a:buClr>
                <a:srgbClr val="FFFF00"/>
              </a:buClr>
              <a:buFontTx/>
              <a:buChar char="•"/>
              <a:defRPr/>
            </a:pPr>
            <a:r>
              <a:rPr lang="en-US" b="1" dirty="0">
                <a:solidFill>
                  <a:srgbClr val="FFFF00"/>
                </a:solidFill>
                <a:effectLst/>
              </a:rPr>
              <a:t>Attendance Expectations (A-TSI)</a:t>
            </a:r>
          </a:p>
          <a:p>
            <a:pPr eaLnBrk="1" hangingPunct="1">
              <a:buClr>
                <a:srgbClr val="FFFF00"/>
              </a:buClr>
              <a:buFontTx/>
              <a:buChar char="•"/>
              <a:defRPr/>
            </a:pPr>
            <a:r>
              <a:rPr lang="en-US" b="1" dirty="0">
                <a:solidFill>
                  <a:srgbClr val="FFFF00"/>
                </a:solidFill>
                <a:effectLst/>
              </a:rPr>
              <a:t>Behavioral Expectations</a:t>
            </a:r>
            <a:r>
              <a:rPr lang="en-US" dirty="0"/>
              <a:t> </a:t>
            </a:r>
          </a:p>
          <a:p>
            <a:pPr eaLnBrk="1" hangingPunct="1">
              <a:buClr>
                <a:srgbClr val="FFFF00"/>
              </a:buClr>
              <a:buFontTx/>
              <a:buChar char="•"/>
              <a:defRPr/>
            </a:pPr>
            <a:r>
              <a:rPr lang="en-US" b="1" dirty="0">
                <a:solidFill>
                  <a:srgbClr val="FFFF00"/>
                </a:solidFill>
                <a:effectLst/>
              </a:rPr>
              <a:t>Academic Performance</a:t>
            </a:r>
            <a:endParaRPr lang="en-US" dirty="0"/>
          </a:p>
          <a:p>
            <a:pPr lvl="1" eaLnBrk="1" hangingPunct="1">
              <a:buFont typeface="Wingdings" pitchFamily="2" charset="2"/>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ATTENDANCE</a:t>
            </a:r>
            <a:r>
              <a:rPr lang="en-US" b="1" dirty="0">
                <a:solidFill>
                  <a:srgbClr val="FF3300"/>
                </a:solidFill>
                <a:highlight>
                  <a:srgbClr val="FFFF00"/>
                </a:highlight>
              </a:rPr>
              <a:t> </a:t>
            </a:r>
            <a:r>
              <a:rPr lang="en-US" b="1" dirty="0">
                <a:solidFill>
                  <a:schemeClr val="bg2"/>
                </a:solidFill>
                <a:highlight>
                  <a:srgbClr val="FFFF00"/>
                </a:highlight>
              </a:rPr>
              <a:t>SUCCESS</a:t>
            </a:r>
          </a:p>
        </p:txBody>
      </p:sp>
      <p:sp>
        <p:nvSpPr>
          <p:cNvPr id="155651" name="Rectangle 3"/>
          <p:cNvSpPr>
            <a:spLocks noGrp="1" noChangeArrowheads="1"/>
          </p:cNvSpPr>
          <p:nvPr>
            <p:ph type="body" idx="1"/>
          </p:nvPr>
        </p:nvSpPr>
        <p:spPr>
          <a:xfrm>
            <a:off x="457200" y="1295400"/>
            <a:ext cx="8229600" cy="5181600"/>
          </a:xfrm>
        </p:spPr>
        <p:txBody>
          <a:bodyPr/>
          <a:lstStyle/>
          <a:p>
            <a:pPr eaLnBrk="1" hangingPunct="1">
              <a:buClr>
                <a:srgbClr val="FFFF00"/>
              </a:buClr>
              <a:buFontTx/>
              <a:buChar char="•"/>
              <a:defRPr/>
            </a:pPr>
            <a:r>
              <a:rPr lang="en-US" b="1" dirty="0">
                <a:solidFill>
                  <a:srgbClr val="FFFF00"/>
                </a:solidFill>
                <a:effectLst/>
              </a:rPr>
              <a:t>Attendance Expectations</a:t>
            </a:r>
          </a:p>
          <a:p>
            <a:pPr lvl="1" eaLnBrk="1" hangingPunct="1">
              <a:buClr>
                <a:srgbClr val="FFFF00"/>
              </a:buClr>
              <a:buFontTx/>
              <a:buChar char="•"/>
              <a:defRPr/>
            </a:pPr>
            <a:r>
              <a:rPr lang="en-US" b="1" dirty="0">
                <a:solidFill>
                  <a:srgbClr val="FFFF00"/>
                </a:solidFill>
              </a:rPr>
              <a:t>Arriving to school on time</a:t>
            </a:r>
          </a:p>
          <a:p>
            <a:pPr lvl="2" eaLnBrk="1" hangingPunct="1">
              <a:buClr>
                <a:srgbClr val="FFFF00"/>
              </a:buClr>
              <a:buFontTx/>
              <a:buChar char="•"/>
              <a:defRPr/>
            </a:pPr>
            <a:r>
              <a:rPr lang="en-US" b="1" dirty="0"/>
              <a:t>Late bell rings at 7:20am </a:t>
            </a:r>
            <a:r>
              <a:rPr lang="en-US" sz="1800" b="1" dirty="0"/>
              <a:t>(1</a:t>
            </a:r>
            <a:r>
              <a:rPr lang="en-US" sz="1800" b="1" baseline="30000" dirty="0"/>
              <a:t>st</a:t>
            </a:r>
            <a:r>
              <a:rPr lang="en-US" sz="1800" b="1" dirty="0"/>
              <a:t> period starts)</a:t>
            </a:r>
          </a:p>
          <a:p>
            <a:pPr lvl="2" eaLnBrk="1" hangingPunct="1">
              <a:buClr>
                <a:srgbClr val="FFFF00"/>
              </a:buClr>
              <a:buFontTx/>
              <a:buChar char="•"/>
              <a:defRPr/>
            </a:pPr>
            <a:r>
              <a:rPr lang="en-US" b="1" dirty="0"/>
              <a:t>Doors close at 7:15am</a:t>
            </a:r>
          </a:p>
          <a:p>
            <a:pPr lvl="2" eaLnBrk="1" hangingPunct="1">
              <a:buClr>
                <a:srgbClr val="FFFF00"/>
              </a:buClr>
              <a:buFontTx/>
              <a:buChar char="•"/>
              <a:defRPr/>
            </a:pPr>
            <a:r>
              <a:rPr lang="en-US" sz="2000" b="1" dirty="0"/>
              <a:t>Attendance is taken </a:t>
            </a:r>
            <a:r>
              <a:rPr lang="en-US" sz="2000" b="1" dirty="0">
                <a:solidFill>
                  <a:srgbClr val="FFFF00"/>
                </a:solidFill>
                <a:effectLst>
                  <a:outerShdw blurRad="38100" dist="38100" dir="2700000" algn="tl">
                    <a:srgbClr val="FFFFFF"/>
                  </a:outerShdw>
                </a:effectLst>
              </a:rPr>
              <a:t>every</a:t>
            </a:r>
            <a:r>
              <a:rPr lang="en-US" sz="2000" b="1" dirty="0"/>
              <a:t> morning (parent/guardian must sign students into school after 8:20am.</a:t>
            </a:r>
          </a:p>
          <a:p>
            <a:pPr lvl="1" eaLnBrk="1" hangingPunct="1">
              <a:buClr>
                <a:srgbClr val="FFFF00"/>
              </a:buClr>
              <a:buFontTx/>
              <a:buChar char="•"/>
              <a:defRPr/>
            </a:pPr>
            <a:r>
              <a:rPr lang="en-US" b="1" dirty="0">
                <a:solidFill>
                  <a:srgbClr val="FFFF00"/>
                </a:solidFill>
              </a:rPr>
              <a:t>Arriving to class on time</a:t>
            </a:r>
          </a:p>
          <a:p>
            <a:pPr lvl="2" eaLnBrk="1" hangingPunct="1">
              <a:buClr>
                <a:srgbClr val="FFFF00"/>
              </a:buClr>
              <a:buFontTx/>
              <a:buChar char="•"/>
              <a:defRPr/>
            </a:pPr>
            <a:r>
              <a:rPr lang="en-US" sz="2000" b="1" dirty="0"/>
              <a:t>Attendance is taken during </a:t>
            </a:r>
            <a:r>
              <a:rPr lang="en-US" sz="2000" b="1" dirty="0">
                <a:solidFill>
                  <a:srgbClr val="FFFF00"/>
                </a:solidFill>
                <a:effectLst>
                  <a:outerShdw blurRad="38100" dist="38100" dir="2700000" algn="tl">
                    <a:srgbClr val="FFFFFF"/>
                  </a:outerShdw>
                </a:effectLst>
              </a:rPr>
              <a:t>each</a:t>
            </a:r>
            <a:r>
              <a:rPr lang="en-US" sz="2000" b="1" dirty="0"/>
              <a:t> class period (frequent lates to class will result in consequences</a:t>
            </a:r>
            <a:r>
              <a:rPr lang="en-US" sz="2000" b="1" dirty="0">
                <a:effectLst/>
              </a:rPr>
              <a:t>) </a:t>
            </a:r>
            <a:r>
              <a:rPr lang="en-US" sz="1400" dirty="0">
                <a:effectLst/>
              </a:rPr>
              <a:t>(Lunch &amp; Study Hall)</a:t>
            </a:r>
          </a:p>
          <a:p>
            <a:pPr lvl="1" eaLnBrk="1" hangingPunct="1">
              <a:buClr>
                <a:srgbClr val="FFFF00"/>
              </a:buClr>
              <a:buFontTx/>
              <a:buChar char="•"/>
              <a:defRPr/>
            </a:pPr>
            <a:r>
              <a:rPr lang="en-US" sz="2400" b="1" i="1" dirty="0">
                <a:solidFill>
                  <a:srgbClr val="FFFF00"/>
                </a:solidFill>
              </a:rPr>
              <a:t>WMASD Attendance Policy #204</a:t>
            </a:r>
            <a:endParaRPr lang="en-US" sz="2400" b="1" dirty="0">
              <a:solidFill>
                <a:srgbClr val="FFFF00"/>
              </a:solidFill>
            </a:endParaRPr>
          </a:p>
          <a:p>
            <a:pPr lvl="2" eaLnBrk="1" hangingPunct="1">
              <a:buClr>
                <a:srgbClr val="FFFF00"/>
              </a:buClr>
              <a:buFontTx/>
              <a:buChar char="•"/>
              <a:defRPr/>
            </a:pPr>
            <a:r>
              <a:rPr lang="en-US" sz="2000" b="1" dirty="0"/>
              <a:t>No more than </a:t>
            </a:r>
            <a:r>
              <a:rPr lang="en-US" sz="2000" b="1" dirty="0">
                <a:solidFill>
                  <a:srgbClr val="FFFF00"/>
                </a:solidFill>
                <a:effectLst>
                  <a:outerShdw blurRad="38100" dist="38100" dir="2700000" algn="tl">
                    <a:srgbClr val="FFFFFF"/>
                  </a:outerShdw>
                </a:effectLst>
              </a:rPr>
              <a:t>20 absences</a:t>
            </a:r>
            <a:r>
              <a:rPr lang="en-US" sz="2000" b="1" dirty="0">
                <a:solidFill>
                  <a:srgbClr val="FFFF00"/>
                </a:solidFill>
              </a:rPr>
              <a:t> </a:t>
            </a:r>
            <a:r>
              <a:rPr lang="en-US" sz="2000" b="1" dirty="0"/>
              <a:t>in a full year</a:t>
            </a:r>
          </a:p>
          <a:p>
            <a:pPr lvl="2" eaLnBrk="1" hangingPunct="1">
              <a:buClr>
                <a:srgbClr val="FFFF00"/>
              </a:buClr>
              <a:buFontTx/>
              <a:buChar char="•"/>
              <a:defRPr/>
            </a:pPr>
            <a:r>
              <a:rPr lang="en-US" sz="2000" b="1" dirty="0"/>
              <a:t>5 or more absences by Homecoming Dance </a:t>
            </a:r>
            <a:r>
              <a:rPr lang="en-US" sz="1800" b="1" dirty="0"/>
              <a:t>(exclusion)</a:t>
            </a:r>
            <a:endParaRPr lang="en-US" sz="2000" b="1" dirty="0"/>
          </a:p>
          <a:p>
            <a:pPr lvl="2" eaLnBrk="1" hangingPunct="1">
              <a:buClr>
                <a:srgbClr val="FF3300"/>
              </a:buClr>
              <a:buFontTx/>
              <a:buNone/>
              <a:defRPr/>
            </a:pPr>
            <a:endParaRPr lang="en-US" sz="2000" b="1" dirty="0"/>
          </a:p>
          <a:p>
            <a:pPr lvl="1" eaLnBrk="1" hangingPunct="1">
              <a:buClr>
                <a:srgbClr val="FF3300"/>
              </a:buClr>
              <a:buFontTx/>
              <a:buNone/>
              <a:defRPr/>
            </a:pP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4456-5D06-4046-8723-87723089C618}"/>
              </a:ext>
            </a:extLst>
          </p:cNvPr>
          <p:cNvSpPr>
            <a:spLocks noGrp="1"/>
          </p:cNvSpPr>
          <p:nvPr>
            <p:ph type="title"/>
          </p:nvPr>
        </p:nvSpPr>
        <p:spPr/>
        <p:txBody>
          <a:bodyPr/>
          <a:lstStyle/>
          <a:p>
            <a:r>
              <a:rPr lang="en-US" dirty="0">
                <a:solidFill>
                  <a:schemeClr val="bg2"/>
                </a:solidFill>
                <a:highlight>
                  <a:srgbClr val="FFFF00"/>
                </a:highlight>
              </a:rPr>
              <a:t>ATTENDANCE PROCEDURES</a:t>
            </a:r>
          </a:p>
        </p:txBody>
      </p:sp>
      <p:sp>
        <p:nvSpPr>
          <p:cNvPr id="4" name="Rectangle 3">
            <a:extLst>
              <a:ext uri="{FF2B5EF4-FFF2-40B4-BE49-F238E27FC236}">
                <a16:creationId xmlns:a16="http://schemas.microsoft.com/office/drawing/2014/main" id="{7B7D3D83-CCFF-475B-AE72-9757142B1A01}"/>
              </a:ext>
            </a:extLst>
          </p:cNvPr>
          <p:cNvSpPr/>
          <p:nvPr/>
        </p:nvSpPr>
        <p:spPr>
          <a:xfrm>
            <a:off x="450272" y="1580614"/>
            <a:ext cx="8229600" cy="2031325"/>
          </a:xfrm>
          <a:prstGeom prst="rect">
            <a:avLst/>
          </a:prstGeom>
        </p:spPr>
        <p:txBody>
          <a:bodyPr wrap="square">
            <a:spAutoFit/>
          </a:bodyPr>
          <a:lstStyle/>
          <a:p>
            <a:pPr>
              <a:spcBef>
                <a:spcPts val="0"/>
              </a:spcBef>
              <a:spcAft>
                <a:spcPts val="0"/>
              </a:spcAft>
            </a:pPr>
            <a:r>
              <a:rPr lang="en-US" sz="2800" b="1" dirty="0">
                <a:solidFill>
                  <a:schemeClr val="bg2"/>
                </a:solidFill>
                <a:highlight>
                  <a:srgbClr val="FFFF00"/>
                </a:highlight>
                <a:latin typeface="Times New Roman" panose="02020603050405020304" pitchFamily="18" charset="0"/>
                <a:ea typeface="Times New Roman" panose="02020603050405020304" pitchFamily="18" charset="0"/>
              </a:rPr>
              <a:t>Excuses for Absences</a:t>
            </a:r>
          </a:p>
          <a:p>
            <a:pPr>
              <a:spcBef>
                <a:spcPts val="0"/>
              </a:spcBef>
              <a:spcAft>
                <a:spcPts val="0"/>
              </a:spcAft>
            </a:pPr>
            <a:r>
              <a:rPr lang="en-US" sz="2000" dirty="0">
                <a:solidFill>
                  <a:srgbClr val="FFFF00"/>
                </a:solidFill>
                <a:latin typeface="Times New Roman" panose="02020603050405020304" pitchFamily="18" charset="0"/>
                <a:ea typeface="Times New Roman" panose="02020603050405020304" pitchFamily="18" charset="0"/>
              </a:rPr>
              <a:t>A student who has been absent must present an excuse from </a:t>
            </a:r>
            <a:r>
              <a:rPr lang="en-US" sz="2000" i="1" u="sng" dirty="0">
                <a:solidFill>
                  <a:srgbClr val="FFFF00"/>
                </a:solidFill>
                <a:latin typeface="Times New Roman" panose="02020603050405020304" pitchFamily="18" charset="0"/>
                <a:ea typeface="Times New Roman" panose="02020603050405020304" pitchFamily="18" charset="0"/>
              </a:rPr>
              <a:t>the parent/guardian</a:t>
            </a:r>
            <a:r>
              <a:rPr lang="en-US" sz="2000" dirty="0">
                <a:solidFill>
                  <a:srgbClr val="FFFF00"/>
                </a:solidFill>
                <a:latin typeface="Times New Roman" panose="02020603050405020304" pitchFamily="18" charset="0"/>
                <a:ea typeface="Times New Roman" panose="02020603050405020304" pitchFamily="18" charset="0"/>
              </a:rPr>
              <a:t> for the absence </a:t>
            </a:r>
            <a:r>
              <a:rPr lang="en-US" sz="2000" b="1" i="1" u="sng" dirty="0">
                <a:solidFill>
                  <a:srgbClr val="FFFF00"/>
                </a:solidFill>
                <a:latin typeface="Times New Roman" panose="02020603050405020304" pitchFamily="18" charset="0"/>
                <a:ea typeface="Times New Roman" panose="02020603050405020304" pitchFamily="18" charset="0"/>
              </a:rPr>
              <a:t>within 3 days </a:t>
            </a:r>
            <a:r>
              <a:rPr lang="en-US" sz="2000" dirty="0">
                <a:solidFill>
                  <a:srgbClr val="FFFF00"/>
                </a:solidFill>
                <a:latin typeface="Times New Roman" panose="02020603050405020304" pitchFamily="18" charset="0"/>
                <a:ea typeface="Times New Roman" panose="02020603050405020304" pitchFamily="18" charset="0"/>
              </a:rPr>
              <a:t>of the last day of absence. </a:t>
            </a:r>
            <a:r>
              <a:rPr lang="en-US" sz="2000" dirty="0">
                <a:solidFill>
                  <a:srgbClr val="FFFF00"/>
                </a:solidFill>
                <a:highlight>
                  <a:srgbClr val="0033CC"/>
                </a:highlight>
                <a:latin typeface="Times New Roman" panose="02020603050405020304" pitchFamily="18" charset="0"/>
                <a:ea typeface="Times New Roman" panose="02020603050405020304" pitchFamily="18" charset="0"/>
              </a:rPr>
              <a:t>A maximum of 10 parentally excused days per school year.  </a:t>
            </a:r>
            <a:r>
              <a:rPr lang="en-US" sz="2000" dirty="0">
                <a:solidFill>
                  <a:srgbClr val="FFFF00"/>
                </a:solidFill>
                <a:latin typeface="Times New Roman" panose="02020603050405020304" pitchFamily="18" charset="0"/>
                <a:ea typeface="Times New Roman" panose="02020603050405020304" pitchFamily="18" charset="0"/>
              </a:rPr>
              <a:t>Medical excuses should be submitted and recorded as medical.</a:t>
            </a:r>
            <a:endParaRPr lang="en-US" sz="2000" b="1" dirty="0">
              <a:solidFill>
                <a:srgbClr val="FFFF00"/>
              </a:solidFill>
              <a:latin typeface="Times New Roman" panose="02020603050405020304" pitchFamily="18" charset="0"/>
              <a:ea typeface="Times New Roman" panose="02020603050405020304" pitchFamily="18" charset="0"/>
            </a:endParaRPr>
          </a:p>
          <a:p>
            <a:pPr marL="457200">
              <a:spcBef>
                <a:spcPts val="0"/>
              </a:spcBef>
              <a:spcAft>
                <a:spcPts val="0"/>
              </a:spcAft>
            </a:pPr>
            <a:r>
              <a:rPr lang="en-US" dirty="0">
                <a:latin typeface="Times New Roman" panose="02020603050405020304" pitchFamily="18"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A32C3AB-3105-4E36-B77D-6E976FB7BF67}"/>
              </a:ext>
            </a:extLst>
          </p:cNvPr>
          <p:cNvSpPr/>
          <p:nvPr/>
        </p:nvSpPr>
        <p:spPr>
          <a:xfrm>
            <a:off x="450272" y="3611939"/>
            <a:ext cx="8084127" cy="1938992"/>
          </a:xfrm>
          <a:prstGeom prst="rect">
            <a:avLst/>
          </a:prstGeom>
        </p:spPr>
        <p:txBody>
          <a:bodyPr wrap="square">
            <a:spAutoFit/>
          </a:bodyPr>
          <a:lstStyle/>
          <a:p>
            <a:pPr marL="0" marR="0" algn="just">
              <a:spcBef>
                <a:spcPts val="0"/>
              </a:spcBef>
              <a:spcAft>
                <a:spcPts val="0"/>
              </a:spcAft>
            </a:pPr>
            <a:r>
              <a:rPr lang="en-US" sz="2800" b="1" dirty="0">
                <a:solidFill>
                  <a:schemeClr val="bg2"/>
                </a:solidFill>
                <a:highlight>
                  <a:srgbClr val="FFFF00"/>
                </a:highlight>
                <a:latin typeface="Times New Roman" panose="02020603050405020304" pitchFamily="18" charset="0"/>
                <a:ea typeface="Times New Roman" panose="02020603050405020304" pitchFamily="18" charset="0"/>
              </a:rPr>
              <a:t>Unexcused Absences</a:t>
            </a:r>
            <a:endParaRPr lang="en-US" sz="2800" dirty="0">
              <a:solidFill>
                <a:schemeClr val="bg2"/>
              </a:solidFill>
              <a:highlight>
                <a:srgbClr val="FFFF00"/>
              </a:highligh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FFFF00"/>
                </a:solidFill>
                <a:latin typeface="Times New Roman" panose="02020603050405020304" pitchFamily="18" charset="0"/>
                <a:ea typeface="Times New Roman" panose="02020603050405020304" pitchFamily="18" charset="0"/>
              </a:rPr>
              <a:t>Unexcused absences include but are not limited to; failing to turn in a note after an absence, cutting class, etc.   If the work or test is made up before the unexcused absence is detected, no credit will be given.  </a:t>
            </a:r>
            <a:r>
              <a:rPr lang="en-US" sz="2000" u="sng" dirty="0">
                <a:solidFill>
                  <a:srgbClr val="FFFF00"/>
                </a:solidFill>
                <a:latin typeface="Times New Roman" panose="02020603050405020304" pitchFamily="18" charset="0"/>
                <a:ea typeface="Times New Roman" panose="02020603050405020304" pitchFamily="18" charset="0"/>
              </a:rPr>
              <a:t>In addition, the student may suffer disciplinary action.</a:t>
            </a:r>
            <a:endParaRPr lang="en-US" sz="2000" dirty="0">
              <a:solidFill>
                <a:srgbClr val="FFFF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200" b="1" dirty="0">
                <a:solidFill>
                  <a:srgbClr val="FFFF00"/>
                </a:solidFill>
                <a:latin typeface="Times New Roman" panose="02020603050405020304" pitchFamily="18" charset="0"/>
                <a:ea typeface="Times New Roman" panose="02020603050405020304" pitchFamily="18" charset="0"/>
              </a:rPr>
              <a:t> </a:t>
            </a:r>
            <a:endParaRPr lang="en-US" sz="1200" dirty="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516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3547-FBD1-8FC2-788C-26D656FEFF97}"/>
              </a:ext>
            </a:extLst>
          </p:cNvPr>
          <p:cNvSpPr>
            <a:spLocks noGrp="1"/>
          </p:cNvSpPr>
          <p:nvPr>
            <p:ph type="title"/>
          </p:nvPr>
        </p:nvSpPr>
        <p:spPr/>
        <p:txBody>
          <a:bodyPr/>
          <a:lstStyle/>
          <a:p>
            <a:r>
              <a:rPr lang="en-US" dirty="0">
                <a:solidFill>
                  <a:schemeClr val="bg2"/>
                </a:solidFill>
                <a:highlight>
                  <a:srgbClr val="FFFF00"/>
                </a:highlight>
              </a:rPr>
              <a:t>SUBMITTING ATTENDANCE</a:t>
            </a:r>
          </a:p>
        </p:txBody>
      </p:sp>
      <p:pic>
        <p:nvPicPr>
          <p:cNvPr id="3" name="Picture 2" descr="A screenshot of a computer&#10;&#10;Description automatically generated">
            <a:extLst>
              <a:ext uri="{FF2B5EF4-FFF2-40B4-BE49-F238E27FC236}">
                <a16:creationId xmlns:a16="http://schemas.microsoft.com/office/drawing/2014/main" id="{BC56B894-4841-72C9-FEAC-7AE3D51963B7}"/>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l="749" t="7791" r="4380" b="5930"/>
          <a:stretch>
            <a:fillRect/>
          </a:stretch>
        </p:blipFill>
        <p:spPr bwMode="auto">
          <a:xfrm>
            <a:off x="864951" y="1417638"/>
            <a:ext cx="7414098" cy="3790541"/>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A0845BD-5B05-8AC7-5EA2-297A8AA11FB0}"/>
              </a:ext>
            </a:extLst>
          </p:cNvPr>
          <p:cNvSpPr txBox="1"/>
          <p:nvPr/>
        </p:nvSpPr>
        <p:spPr>
          <a:xfrm>
            <a:off x="1651675" y="5715000"/>
            <a:ext cx="5840649" cy="369332"/>
          </a:xfrm>
          <a:prstGeom prst="rect">
            <a:avLst/>
          </a:prstGeom>
          <a:noFill/>
        </p:spPr>
        <p:txBody>
          <a:bodyPr wrap="square" rtlCol="0">
            <a:spAutoFit/>
          </a:bodyPr>
          <a:lstStyle/>
          <a:p>
            <a:r>
              <a:rPr lang="en-US" dirty="0"/>
              <a:t>SANDY CUBAKOVIC – </a:t>
            </a:r>
            <a:r>
              <a:rPr lang="en-US" dirty="0">
                <a:hlinkClick r:id="rId4"/>
              </a:rPr>
              <a:t>CUBAKOVICS@WMASD.ORG</a:t>
            </a:r>
            <a:r>
              <a:rPr lang="en-US" dirty="0"/>
              <a:t> </a:t>
            </a:r>
          </a:p>
        </p:txBody>
      </p:sp>
    </p:spTree>
    <p:extLst>
      <p:ext uri="{BB962C8B-B14F-4D97-AF65-F5344CB8AC3E}">
        <p14:creationId xmlns:p14="http://schemas.microsoft.com/office/powerpoint/2010/main" val="298902070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95300" y="126999"/>
            <a:ext cx="8153400" cy="1036638"/>
          </a:xfrm>
        </p:spPr>
        <p:txBody>
          <a:bodyPr/>
          <a:lstStyle/>
          <a:p>
            <a:pPr eaLnBrk="1" hangingPunct="1">
              <a:defRPr/>
            </a:pPr>
            <a:r>
              <a:rPr lang="en-US" b="1" dirty="0">
                <a:solidFill>
                  <a:schemeClr val="bg2"/>
                </a:solidFill>
                <a:highlight>
                  <a:srgbClr val="FFFF00"/>
                </a:highlight>
              </a:rPr>
              <a:t>BEHAVIORAL SUCCESS</a:t>
            </a:r>
          </a:p>
        </p:txBody>
      </p:sp>
      <p:sp>
        <p:nvSpPr>
          <p:cNvPr id="156675" name="Rectangle 3"/>
          <p:cNvSpPr>
            <a:spLocks noGrp="1" noChangeArrowheads="1"/>
          </p:cNvSpPr>
          <p:nvPr>
            <p:ph type="body" idx="1"/>
          </p:nvPr>
        </p:nvSpPr>
        <p:spPr>
          <a:xfrm>
            <a:off x="419100" y="990600"/>
            <a:ext cx="8229600" cy="5740401"/>
          </a:xfrm>
        </p:spPr>
        <p:txBody>
          <a:bodyPr/>
          <a:lstStyle/>
          <a:p>
            <a:pPr marL="0" indent="0" eaLnBrk="1" hangingPunct="1">
              <a:lnSpc>
                <a:spcPct val="90000"/>
              </a:lnSpc>
              <a:buClr>
                <a:srgbClr val="FFFF00"/>
              </a:buClr>
              <a:buNone/>
              <a:defRPr/>
            </a:pPr>
            <a:endParaRPr lang="en-US" sz="2800" b="1" dirty="0">
              <a:solidFill>
                <a:srgbClr val="FFFF00"/>
              </a:solidFill>
              <a:effectLst/>
            </a:endParaRPr>
          </a:p>
          <a:p>
            <a:pPr marL="0" indent="0" eaLnBrk="1" hangingPunct="1">
              <a:lnSpc>
                <a:spcPct val="90000"/>
              </a:lnSpc>
              <a:buClr>
                <a:srgbClr val="FFFF00"/>
              </a:buClr>
              <a:buNone/>
              <a:defRPr/>
            </a:pPr>
            <a:r>
              <a:rPr lang="en-US" sz="2800" b="1" dirty="0">
                <a:solidFill>
                  <a:srgbClr val="FFFF00"/>
                </a:solidFill>
                <a:effectLst/>
              </a:rPr>
              <a:t>		Behavioral Expectations</a:t>
            </a:r>
            <a:r>
              <a:rPr lang="en-US" sz="2800" dirty="0"/>
              <a:t> </a:t>
            </a:r>
          </a:p>
          <a:p>
            <a:pPr marL="609600" indent="-609600" eaLnBrk="1" hangingPunct="1">
              <a:lnSpc>
                <a:spcPct val="90000"/>
              </a:lnSpc>
              <a:buClr>
                <a:srgbClr val="FF3300"/>
              </a:buClr>
              <a:buFontTx/>
              <a:buNone/>
              <a:defRPr/>
            </a:pPr>
            <a:r>
              <a:rPr lang="en-US" sz="2400" dirty="0">
                <a:solidFill>
                  <a:srgbClr val="FFFF00"/>
                </a:solidFill>
              </a:rPr>
              <a:t>		As a freshman/student you are expected to:</a:t>
            </a:r>
          </a:p>
          <a:p>
            <a:pPr marL="457200" lvl="1" indent="0" eaLnBrk="1" hangingPunct="1">
              <a:lnSpc>
                <a:spcPct val="90000"/>
              </a:lnSpc>
              <a:buClr>
                <a:srgbClr val="FF3300"/>
              </a:buClr>
              <a:buNone/>
              <a:defRPr/>
            </a:pPr>
            <a:endParaRPr lang="en-US" sz="2000" b="1" dirty="0"/>
          </a:p>
          <a:p>
            <a:pPr marL="0" indent="0" algn="ctr" eaLnBrk="1" hangingPunct="1">
              <a:lnSpc>
                <a:spcPct val="90000"/>
              </a:lnSpc>
              <a:buClr>
                <a:srgbClr val="FFFF00"/>
              </a:buClr>
              <a:buNone/>
              <a:defRPr/>
            </a:pPr>
            <a:r>
              <a:rPr lang="en-US" sz="1800" b="1" dirty="0">
                <a:solidFill>
                  <a:srgbClr val="FFFF00"/>
                </a:solidFill>
              </a:rPr>
              <a:t>Be prepared, on time and ready to learn</a:t>
            </a:r>
          </a:p>
          <a:p>
            <a:pPr marL="0" indent="0" algn="ctr" eaLnBrk="1" hangingPunct="1">
              <a:lnSpc>
                <a:spcPct val="90000"/>
              </a:lnSpc>
              <a:buClr>
                <a:srgbClr val="FFFF00"/>
              </a:buClr>
              <a:buNone/>
              <a:defRPr/>
            </a:pPr>
            <a:r>
              <a:rPr lang="en-US" sz="1800" b="1" dirty="0">
                <a:solidFill>
                  <a:srgbClr val="FFFF00"/>
                </a:solidFill>
              </a:rPr>
              <a:t>Be respectful to others and yourself</a:t>
            </a:r>
          </a:p>
          <a:p>
            <a:pPr marL="0" indent="0" algn="ctr" eaLnBrk="1" hangingPunct="1">
              <a:lnSpc>
                <a:spcPct val="90000"/>
              </a:lnSpc>
              <a:buClr>
                <a:srgbClr val="FFFF00"/>
              </a:buClr>
              <a:buNone/>
              <a:defRPr/>
            </a:pPr>
            <a:r>
              <a:rPr lang="en-US" sz="1800" b="1" dirty="0">
                <a:solidFill>
                  <a:srgbClr val="FFFF00"/>
                </a:solidFill>
              </a:rPr>
              <a:t>Work hard and be responsible</a:t>
            </a:r>
          </a:p>
          <a:p>
            <a:pPr marL="0" indent="0" algn="ctr" eaLnBrk="1" hangingPunct="1">
              <a:lnSpc>
                <a:spcPct val="90000"/>
              </a:lnSpc>
              <a:buClr>
                <a:srgbClr val="FFFF00"/>
              </a:buClr>
              <a:buNone/>
              <a:defRPr/>
            </a:pPr>
            <a:r>
              <a:rPr lang="en-US" sz="1800" b="1" dirty="0">
                <a:solidFill>
                  <a:srgbClr val="FFFF00"/>
                </a:solidFill>
              </a:rPr>
              <a:t>Follow all </a:t>
            </a:r>
            <a:r>
              <a:rPr lang="en-US" sz="1800" b="1" i="1" dirty="0">
                <a:solidFill>
                  <a:srgbClr val="FFFF00"/>
                </a:solidFill>
              </a:rPr>
              <a:t>WMAHS</a:t>
            </a:r>
            <a:r>
              <a:rPr lang="en-US" sz="1800" b="1" dirty="0">
                <a:solidFill>
                  <a:srgbClr val="FFFF00"/>
                </a:solidFill>
              </a:rPr>
              <a:t> and classroom rules and policies</a:t>
            </a:r>
            <a:br>
              <a:rPr lang="en-US" sz="1800" b="1" dirty="0">
                <a:solidFill>
                  <a:srgbClr val="FFFF00"/>
                </a:solidFill>
              </a:rPr>
            </a:br>
            <a:endParaRPr lang="en-US" sz="1800" b="1" dirty="0">
              <a:solidFill>
                <a:srgbClr val="FFFF00"/>
              </a:solidFill>
            </a:endParaRPr>
          </a:p>
          <a:p>
            <a:pPr marL="0" indent="0" algn="ctr" eaLnBrk="1" hangingPunct="1">
              <a:lnSpc>
                <a:spcPct val="90000"/>
              </a:lnSpc>
              <a:buClr>
                <a:srgbClr val="FFFF00"/>
              </a:buClr>
              <a:buNone/>
              <a:defRPr/>
            </a:pPr>
            <a:r>
              <a:rPr lang="en-US" b="1" dirty="0">
                <a:solidFill>
                  <a:srgbClr val="FFFF00"/>
                </a:solidFill>
                <a:effectLst>
                  <a:outerShdw blurRad="38100" dist="38100" dir="2700000" algn="tl">
                    <a:srgbClr val="FFFFFF"/>
                  </a:outerShdw>
                </a:effectLst>
              </a:rPr>
              <a:t>PATH OF THE TITAN:</a:t>
            </a:r>
            <a:br>
              <a:rPr lang="en-US" b="1" dirty="0">
                <a:solidFill>
                  <a:srgbClr val="FFFF00"/>
                </a:solidFill>
                <a:effectLst>
                  <a:outerShdw blurRad="38100" dist="38100" dir="2700000" algn="tl">
                    <a:srgbClr val="FFFFFF"/>
                  </a:outerShdw>
                </a:effectLst>
              </a:rPr>
            </a:br>
            <a:r>
              <a:rPr lang="en-US" sz="2800" b="1" dirty="0">
                <a:solidFill>
                  <a:srgbClr val="FFFF00"/>
                </a:solidFill>
                <a:effectLst>
                  <a:outerShdw blurRad="38100" dist="38100" dir="2700000" algn="tl">
                    <a:srgbClr val="FFFFFF"/>
                  </a:outerShdw>
                </a:effectLst>
              </a:rPr>
              <a:t>Be Respectful</a:t>
            </a:r>
            <a:br>
              <a:rPr lang="en-US" sz="2800" b="1" dirty="0">
                <a:solidFill>
                  <a:srgbClr val="FFFF00"/>
                </a:solidFill>
                <a:effectLst>
                  <a:outerShdw blurRad="38100" dist="38100" dir="2700000" algn="tl">
                    <a:srgbClr val="FFFFFF"/>
                  </a:outerShdw>
                </a:effectLst>
              </a:rPr>
            </a:br>
            <a:r>
              <a:rPr lang="en-US" sz="2800" b="1" dirty="0">
                <a:solidFill>
                  <a:srgbClr val="FFFF00"/>
                </a:solidFill>
                <a:effectLst>
                  <a:outerShdw blurRad="38100" dist="38100" dir="2700000" algn="tl">
                    <a:srgbClr val="FFFFFF"/>
                  </a:outerShdw>
                </a:effectLst>
              </a:rPr>
              <a:t>   Be Accountable</a:t>
            </a:r>
            <a:br>
              <a:rPr lang="en-US" sz="2800" b="1" dirty="0">
                <a:solidFill>
                  <a:srgbClr val="FFFF00"/>
                </a:solidFill>
                <a:effectLst>
                  <a:outerShdw blurRad="38100" dist="38100" dir="2700000" algn="tl">
                    <a:srgbClr val="FFFFFF"/>
                  </a:outerShdw>
                </a:effectLst>
              </a:rPr>
            </a:br>
            <a:r>
              <a:rPr lang="en-US" sz="2800" b="1" dirty="0">
                <a:solidFill>
                  <a:srgbClr val="FFFF00"/>
                </a:solidFill>
                <a:effectLst>
                  <a:outerShdw blurRad="38100" dist="38100" dir="2700000" algn="tl">
                    <a:srgbClr val="FFFFFF"/>
                  </a:outerShdw>
                </a:effectLst>
              </a:rPr>
              <a:t>  Be Proud</a:t>
            </a:r>
          </a:p>
          <a:p>
            <a:pPr marL="0" indent="0" eaLnBrk="1" hangingPunct="1">
              <a:lnSpc>
                <a:spcPct val="90000"/>
              </a:lnSpc>
              <a:buClr>
                <a:srgbClr val="FF3300"/>
              </a:buClr>
              <a:buNone/>
              <a:defRPr/>
            </a:pPr>
            <a:endParaRPr lang="en-US" sz="2400" b="1" i="1" dirty="0">
              <a:solidFill>
                <a:srgbClr val="FF3300"/>
              </a:solidFill>
              <a:effectLst>
                <a:outerShdw blurRad="38100" dist="38100" dir="2700000" algn="tl">
                  <a:srgbClr val="FFFFFF"/>
                </a:outerShdw>
              </a:effectLst>
            </a:endParaRPr>
          </a:p>
          <a:p>
            <a:pPr marL="609600" indent="-609600" eaLnBrk="1" hangingPunct="1">
              <a:lnSpc>
                <a:spcPct val="90000"/>
              </a:lnSpc>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95300" y="126999"/>
            <a:ext cx="8153400" cy="1036638"/>
          </a:xfrm>
        </p:spPr>
        <p:txBody>
          <a:bodyPr/>
          <a:lstStyle/>
          <a:p>
            <a:pPr eaLnBrk="1" hangingPunct="1">
              <a:defRPr/>
            </a:pPr>
            <a:r>
              <a:rPr lang="en-US" b="1" dirty="0">
                <a:solidFill>
                  <a:schemeClr val="bg2"/>
                </a:solidFill>
                <a:highlight>
                  <a:srgbClr val="FFFF00"/>
                </a:highlight>
              </a:rPr>
              <a:t>BEHAVIORAL SUCCESS</a:t>
            </a:r>
          </a:p>
        </p:txBody>
      </p:sp>
      <p:sp>
        <p:nvSpPr>
          <p:cNvPr id="156675" name="Rectangle 3"/>
          <p:cNvSpPr>
            <a:spLocks noGrp="1" noChangeArrowheads="1"/>
          </p:cNvSpPr>
          <p:nvPr>
            <p:ph type="body" idx="1"/>
          </p:nvPr>
        </p:nvSpPr>
        <p:spPr>
          <a:xfrm>
            <a:off x="419100" y="990600"/>
            <a:ext cx="8229600" cy="5740401"/>
          </a:xfrm>
        </p:spPr>
        <p:txBody>
          <a:bodyPr/>
          <a:lstStyle/>
          <a:p>
            <a:pPr marL="0" indent="0" eaLnBrk="1" hangingPunct="1">
              <a:lnSpc>
                <a:spcPct val="90000"/>
              </a:lnSpc>
              <a:buClr>
                <a:srgbClr val="FFFF00"/>
              </a:buClr>
              <a:buNone/>
              <a:defRPr/>
            </a:pPr>
            <a:endParaRPr lang="en-US" sz="2800" b="1" dirty="0">
              <a:solidFill>
                <a:srgbClr val="FFFF00"/>
              </a:solidFill>
              <a:effectLst/>
            </a:endParaRPr>
          </a:p>
          <a:p>
            <a:pPr marL="0" indent="0" eaLnBrk="1" hangingPunct="1">
              <a:lnSpc>
                <a:spcPct val="90000"/>
              </a:lnSpc>
              <a:buClr>
                <a:srgbClr val="FFFF00"/>
              </a:buClr>
              <a:buNone/>
              <a:defRPr/>
            </a:pPr>
            <a:r>
              <a:rPr lang="en-US" sz="2800" b="1" dirty="0">
                <a:solidFill>
                  <a:srgbClr val="FFFF00"/>
                </a:solidFill>
                <a:effectLst/>
              </a:rPr>
              <a:t>		</a:t>
            </a:r>
            <a:r>
              <a:rPr lang="en-US" sz="2400" b="1" dirty="0">
                <a:solidFill>
                  <a:srgbClr val="FFFF00"/>
                </a:solidFill>
                <a:effectLst/>
              </a:rPr>
              <a:t>ITEMS OF EMPHASIS</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-Attendance (on time to classes)</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-Cafeteria, Hallways, Classrooms, Buses</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-Bathrooms (vaping) </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-Dress Code (no hats and hoods)</a:t>
            </a:r>
          </a:p>
          <a:p>
            <a:pPr marL="0" indent="0" eaLnBrk="1" hangingPunct="1">
              <a:lnSpc>
                <a:spcPct val="90000"/>
              </a:lnSpc>
              <a:buClr>
                <a:srgbClr val="FFFF00"/>
              </a:buClr>
              <a:buNone/>
              <a:defRPr/>
            </a:pPr>
            <a:endParaRPr lang="en-US" sz="2400" b="1" i="1" dirty="0">
              <a:solidFill>
                <a:srgbClr val="FF3300"/>
              </a:solidFill>
              <a:effectLst>
                <a:outerShdw blurRad="38100" dist="38100" dir="2700000" algn="tl">
                  <a:srgbClr val="FFFFFF"/>
                </a:outerShdw>
              </a:effectLst>
            </a:endParaRPr>
          </a:p>
          <a:p>
            <a:pPr marL="609600" indent="-609600" eaLnBrk="1" hangingPunct="1">
              <a:lnSpc>
                <a:spcPct val="90000"/>
              </a:lnSpc>
              <a:defRPr/>
            </a:pPr>
            <a:endParaRPr lang="en-US" sz="2800" dirty="0"/>
          </a:p>
        </p:txBody>
      </p:sp>
    </p:spTree>
    <p:extLst>
      <p:ext uri="{BB962C8B-B14F-4D97-AF65-F5344CB8AC3E}">
        <p14:creationId xmlns:p14="http://schemas.microsoft.com/office/powerpoint/2010/main" val="3422390915"/>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D1BD-A56F-46BF-B1EA-5647DA3724EC}"/>
              </a:ext>
            </a:extLst>
          </p:cNvPr>
          <p:cNvSpPr>
            <a:spLocks noGrp="1"/>
          </p:cNvSpPr>
          <p:nvPr>
            <p:ph type="title"/>
          </p:nvPr>
        </p:nvSpPr>
        <p:spPr>
          <a:xfrm>
            <a:off x="457200" y="304800"/>
            <a:ext cx="8229600" cy="853354"/>
          </a:xfrm>
        </p:spPr>
        <p:txBody>
          <a:bodyPr/>
          <a:lstStyle/>
          <a:p>
            <a:r>
              <a:rPr lang="en-US" dirty="0">
                <a:solidFill>
                  <a:schemeClr val="bg2"/>
                </a:solidFill>
                <a:highlight>
                  <a:srgbClr val="FFFF00"/>
                </a:highlight>
              </a:rPr>
              <a:t>INTERVENTIONS</a:t>
            </a:r>
          </a:p>
        </p:txBody>
      </p:sp>
      <p:sp>
        <p:nvSpPr>
          <p:cNvPr id="3" name="Rectangle 2">
            <a:extLst>
              <a:ext uri="{FF2B5EF4-FFF2-40B4-BE49-F238E27FC236}">
                <a16:creationId xmlns:a16="http://schemas.microsoft.com/office/drawing/2014/main" id="{18A64C26-1830-4213-B012-21508C0A5DE7}"/>
              </a:ext>
            </a:extLst>
          </p:cNvPr>
          <p:cNvSpPr/>
          <p:nvPr/>
        </p:nvSpPr>
        <p:spPr>
          <a:xfrm>
            <a:off x="491836" y="1676400"/>
            <a:ext cx="6400800" cy="415498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FFFF00"/>
                </a:solidFill>
              </a:rPr>
              <a:t>Student Meeting</a:t>
            </a:r>
          </a:p>
          <a:p>
            <a:pPr marL="285750" indent="-285750">
              <a:buFont typeface="Arial" panose="020B0604020202020204" pitchFamily="34" charset="0"/>
              <a:buChar char="•"/>
            </a:pPr>
            <a:r>
              <a:rPr lang="en-US" sz="2400" dirty="0">
                <a:solidFill>
                  <a:srgbClr val="FFFF00"/>
                </a:solidFill>
              </a:rPr>
              <a:t>Parent Phone Call</a:t>
            </a:r>
          </a:p>
          <a:p>
            <a:pPr marL="285750" indent="-285750">
              <a:buFont typeface="Arial" panose="020B0604020202020204" pitchFamily="34" charset="0"/>
              <a:buChar char="•"/>
            </a:pPr>
            <a:r>
              <a:rPr lang="en-US" sz="2400" dirty="0">
                <a:solidFill>
                  <a:srgbClr val="FFFF00"/>
                </a:solidFill>
              </a:rPr>
              <a:t>Parent Meeting</a:t>
            </a:r>
          </a:p>
          <a:p>
            <a:pPr marL="285750" indent="-285750">
              <a:buFont typeface="Arial" panose="020B0604020202020204" pitchFamily="34" charset="0"/>
              <a:buChar char="•"/>
            </a:pPr>
            <a:r>
              <a:rPr lang="en-US" sz="2400" dirty="0">
                <a:solidFill>
                  <a:srgbClr val="FFFF00"/>
                </a:solidFill>
              </a:rPr>
              <a:t>Reflection documents</a:t>
            </a:r>
          </a:p>
          <a:p>
            <a:pPr marL="285750" indent="-285750">
              <a:buFont typeface="Arial" panose="020B0604020202020204" pitchFamily="34" charset="0"/>
              <a:buChar char="•"/>
            </a:pPr>
            <a:r>
              <a:rPr lang="en-US" sz="2400" dirty="0">
                <a:solidFill>
                  <a:srgbClr val="FFFF00"/>
                </a:solidFill>
              </a:rPr>
              <a:t>Behavior contract</a:t>
            </a:r>
          </a:p>
          <a:p>
            <a:pPr marL="285750" indent="-285750">
              <a:buFont typeface="Arial" panose="020B0604020202020204" pitchFamily="34" charset="0"/>
              <a:buChar char="•"/>
            </a:pPr>
            <a:r>
              <a:rPr lang="en-US" sz="2400" dirty="0">
                <a:solidFill>
                  <a:srgbClr val="FFFF00"/>
                </a:solidFill>
              </a:rPr>
              <a:t>Conflict agreements</a:t>
            </a:r>
          </a:p>
          <a:p>
            <a:pPr marL="285750" indent="-285750">
              <a:buFont typeface="Arial" panose="020B0604020202020204" pitchFamily="34" charset="0"/>
              <a:buChar char="•"/>
            </a:pPr>
            <a:r>
              <a:rPr lang="en-US" sz="2400" dirty="0">
                <a:solidFill>
                  <a:srgbClr val="FFFF00"/>
                </a:solidFill>
              </a:rPr>
              <a:t>Connect student to school activities</a:t>
            </a:r>
          </a:p>
          <a:p>
            <a:pPr marL="285750" indent="-285750">
              <a:buFont typeface="Arial" panose="020B0604020202020204" pitchFamily="34" charset="0"/>
              <a:buChar char="•"/>
            </a:pPr>
            <a:r>
              <a:rPr lang="en-US" sz="2400" dirty="0">
                <a:solidFill>
                  <a:srgbClr val="FFFF00"/>
                </a:solidFill>
              </a:rPr>
              <a:t>Involve teachers in meetings, mentors</a:t>
            </a:r>
          </a:p>
          <a:p>
            <a:pPr marL="285750" indent="-285750">
              <a:buFont typeface="Arial" panose="020B0604020202020204" pitchFamily="34" charset="0"/>
              <a:buChar char="•"/>
            </a:pPr>
            <a:r>
              <a:rPr lang="en-US" sz="2400">
                <a:solidFill>
                  <a:srgbClr val="FFFF00"/>
                </a:solidFill>
              </a:rPr>
              <a:t>Diploma Retrieval / Resource </a:t>
            </a:r>
            <a:r>
              <a:rPr lang="en-US" sz="2400" dirty="0">
                <a:solidFill>
                  <a:srgbClr val="FFFF00"/>
                </a:solidFill>
              </a:rPr>
              <a:t>Room</a:t>
            </a:r>
          </a:p>
          <a:p>
            <a:pPr marL="285750" indent="-285750">
              <a:buFont typeface="Arial" panose="020B0604020202020204" pitchFamily="34" charset="0"/>
              <a:buChar char="•"/>
            </a:pPr>
            <a:r>
              <a:rPr lang="en-US" sz="2400" dirty="0">
                <a:solidFill>
                  <a:srgbClr val="FFFF00"/>
                </a:solidFill>
              </a:rPr>
              <a:t>Titan Academy</a:t>
            </a:r>
          </a:p>
          <a:p>
            <a:endParaRPr lang="en-US" sz="2400" dirty="0">
              <a:solidFill>
                <a:srgbClr val="FFFF00"/>
              </a:solidFill>
            </a:endParaRPr>
          </a:p>
        </p:txBody>
      </p:sp>
    </p:spTree>
    <p:extLst>
      <p:ext uri="{BB962C8B-B14F-4D97-AF65-F5344CB8AC3E}">
        <p14:creationId xmlns:p14="http://schemas.microsoft.com/office/powerpoint/2010/main" val="3993674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FD28-341D-4092-98D3-2EA788C15460}"/>
              </a:ext>
            </a:extLst>
          </p:cNvPr>
          <p:cNvSpPr>
            <a:spLocks noGrp="1"/>
          </p:cNvSpPr>
          <p:nvPr>
            <p:ph type="title"/>
          </p:nvPr>
        </p:nvSpPr>
        <p:spPr/>
        <p:txBody>
          <a:bodyPr/>
          <a:lstStyle/>
          <a:p>
            <a:r>
              <a:rPr lang="en-US" sz="4000" dirty="0">
                <a:solidFill>
                  <a:schemeClr val="bg2"/>
                </a:solidFill>
                <a:highlight>
                  <a:srgbClr val="FFFF00"/>
                </a:highlight>
              </a:rPr>
              <a:t>COUNSELOR INTERVENTONS</a:t>
            </a:r>
          </a:p>
        </p:txBody>
      </p:sp>
      <p:sp>
        <p:nvSpPr>
          <p:cNvPr id="3" name="Rectangle 2">
            <a:extLst>
              <a:ext uri="{FF2B5EF4-FFF2-40B4-BE49-F238E27FC236}">
                <a16:creationId xmlns:a16="http://schemas.microsoft.com/office/drawing/2014/main" id="{7F1CDFF7-83FD-455F-A4F4-40DFE36761C6}"/>
              </a:ext>
            </a:extLst>
          </p:cNvPr>
          <p:cNvSpPr/>
          <p:nvPr/>
        </p:nvSpPr>
        <p:spPr>
          <a:xfrm>
            <a:off x="914400" y="1417638"/>
            <a:ext cx="7315200" cy="4308872"/>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3200" dirty="0">
                <a:solidFill>
                  <a:srgbClr val="FFFF00"/>
                </a:solidFill>
              </a:rPr>
              <a:t>Check in/out</a:t>
            </a:r>
          </a:p>
          <a:p>
            <a:pPr marL="285750" indent="-285750">
              <a:buFont typeface="Arial" panose="020B0604020202020204" pitchFamily="34" charset="0"/>
              <a:buChar char="•"/>
            </a:pPr>
            <a:r>
              <a:rPr lang="en-US" sz="3200" dirty="0">
                <a:solidFill>
                  <a:srgbClr val="FFFF00"/>
                </a:solidFill>
              </a:rPr>
              <a:t>Schedule modification </a:t>
            </a:r>
          </a:p>
          <a:p>
            <a:pPr marL="285750" indent="-285750">
              <a:buFont typeface="Arial" panose="020B0604020202020204" pitchFamily="34" charset="0"/>
              <a:buChar char="•"/>
            </a:pPr>
            <a:r>
              <a:rPr lang="en-US" sz="3200" dirty="0">
                <a:solidFill>
                  <a:srgbClr val="FFFF00"/>
                </a:solidFill>
              </a:rPr>
              <a:t>Conflict Resolution Strategies </a:t>
            </a:r>
          </a:p>
          <a:p>
            <a:pPr marL="285750" indent="-285750">
              <a:buFont typeface="Arial" panose="020B0604020202020204" pitchFamily="34" charset="0"/>
              <a:buChar char="•"/>
            </a:pPr>
            <a:r>
              <a:rPr lang="en-US" sz="3200" dirty="0">
                <a:solidFill>
                  <a:srgbClr val="FFFF00"/>
                </a:solidFill>
              </a:rPr>
              <a:t>Mentoring</a:t>
            </a:r>
          </a:p>
          <a:p>
            <a:pPr marL="285750" indent="-285750">
              <a:buFont typeface="Arial" panose="020B0604020202020204" pitchFamily="34" charset="0"/>
              <a:buChar char="•"/>
            </a:pPr>
            <a:r>
              <a:rPr lang="en-US" sz="3200" dirty="0">
                <a:solidFill>
                  <a:srgbClr val="FFFF00"/>
                </a:solidFill>
              </a:rPr>
              <a:t>Peer Mediation</a:t>
            </a:r>
          </a:p>
          <a:p>
            <a:pPr marL="285750" indent="-285750">
              <a:buFont typeface="Arial" panose="020B0604020202020204" pitchFamily="34" charset="0"/>
              <a:buChar char="•"/>
            </a:pPr>
            <a:r>
              <a:rPr lang="en-US" sz="3200" dirty="0">
                <a:solidFill>
                  <a:srgbClr val="FFFF00"/>
                </a:solidFill>
              </a:rPr>
              <a:t>Referral to Group</a:t>
            </a:r>
          </a:p>
          <a:p>
            <a:pPr marL="285750" indent="-285750">
              <a:buFont typeface="Arial" panose="020B0604020202020204" pitchFamily="34" charset="0"/>
              <a:buChar char="•"/>
            </a:pPr>
            <a:r>
              <a:rPr lang="en-US" sz="3200" dirty="0">
                <a:solidFill>
                  <a:srgbClr val="FFFF00"/>
                </a:solidFill>
              </a:rPr>
              <a:t>Individual, group or community-based counseling</a:t>
            </a:r>
          </a:p>
        </p:txBody>
      </p:sp>
    </p:spTree>
    <p:extLst>
      <p:ext uri="{BB962C8B-B14F-4D97-AF65-F5344CB8AC3E}">
        <p14:creationId xmlns:p14="http://schemas.microsoft.com/office/powerpoint/2010/main" val="29620482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INTRODUCTIONS</a:t>
            </a:r>
            <a:r>
              <a:rPr lang="en-US" b="1" dirty="0"/>
              <a:t> </a:t>
            </a:r>
          </a:p>
        </p:txBody>
      </p:sp>
      <p:sp>
        <p:nvSpPr>
          <p:cNvPr id="145411" name="Rectangle 3"/>
          <p:cNvSpPr>
            <a:spLocks noGrp="1" noChangeArrowheads="1"/>
          </p:cNvSpPr>
          <p:nvPr>
            <p:ph type="body" idx="1"/>
          </p:nvPr>
        </p:nvSpPr>
        <p:spPr>
          <a:xfrm>
            <a:off x="457200" y="1600200"/>
            <a:ext cx="8458200" cy="4530725"/>
          </a:xfrm>
        </p:spPr>
        <p:txBody>
          <a:bodyPr/>
          <a:lstStyle/>
          <a:p>
            <a:pPr eaLnBrk="1" hangingPunct="1">
              <a:buClr>
                <a:srgbClr val="FFC000"/>
              </a:buClr>
              <a:buFont typeface="Arial" panose="020B0604020202020204" pitchFamily="34" charset="0"/>
              <a:buChar char="•"/>
              <a:defRPr/>
            </a:pPr>
            <a:r>
              <a:rPr lang="en-US" sz="2800" b="1" dirty="0">
                <a:solidFill>
                  <a:srgbClr val="FFFF00"/>
                </a:solidFill>
              </a:rPr>
              <a:t>Mr. Licht </a:t>
            </a:r>
            <a:r>
              <a:rPr lang="en-US" sz="2800" b="1" dirty="0"/>
              <a:t>– Building Principal  </a:t>
            </a:r>
          </a:p>
          <a:p>
            <a:pPr eaLnBrk="1" hangingPunct="1">
              <a:buClr>
                <a:srgbClr val="FFFF00"/>
              </a:buClr>
              <a:buFontTx/>
              <a:buChar char="•"/>
              <a:defRPr/>
            </a:pPr>
            <a:r>
              <a:rPr lang="en-US" sz="2800" b="1" dirty="0">
                <a:solidFill>
                  <a:srgbClr val="FFFF00"/>
                </a:solidFill>
              </a:rPr>
              <a:t>Mr. Yeschenko</a:t>
            </a:r>
            <a:r>
              <a:rPr lang="en-US" sz="2800" b="1" dirty="0"/>
              <a:t>– </a:t>
            </a:r>
            <a:r>
              <a:rPr lang="en-US" sz="2600" b="1" dirty="0"/>
              <a:t>Grade Level Principal (11 &amp; 12)</a:t>
            </a:r>
          </a:p>
          <a:p>
            <a:pPr eaLnBrk="1" hangingPunct="1">
              <a:buClr>
                <a:srgbClr val="FFFF00"/>
              </a:buClr>
              <a:buFontTx/>
              <a:buChar char="•"/>
              <a:defRPr/>
            </a:pPr>
            <a:r>
              <a:rPr lang="en-US" sz="2800" b="1" dirty="0">
                <a:solidFill>
                  <a:srgbClr val="FFFF00"/>
                </a:solidFill>
              </a:rPr>
              <a:t>Mr. Cook </a:t>
            </a:r>
            <a:r>
              <a:rPr lang="en-US" sz="2800" b="1" dirty="0"/>
              <a:t>– Dean of Students </a:t>
            </a:r>
            <a:endParaRPr lang="en-US" sz="2800" b="1" dirty="0">
              <a:solidFill>
                <a:srgbClr val="FFFF00"/>
              </a:solidFill>
              <a:effectLst/>
            </a:endParaRPr>
          </a:p>
          <a:p>
            <a:pPr eaLnBrk="1" hangingPunct="1">
              <a:buClr>
                <a:srgbClr val="FFFF00"/>
              </a:buClr>
              <a:buFontTx/>
              <a:buChar char="•"/>
              <a:defRPr/>
            </a:pPr>
            <a:r>
              <a:rPr lang="en-US" sz="2800" b="1" dirty="0">
                <a:solidFill>
                  <a:srgbClr val="FFFF00"/>
                </a:solidFill>
              </a:rPr>
              <a:t>Dr. Plichta – </a:t>
            </a:r>
            <a:r>
              <a:rPr lang="en-US" sz="2800" b="1" dirty="0"/>
              <a:t>Cyber Principal / 9</a:t>
            </a:r>
            <a:r>
              <a:rPr lang="en-US" sz="2800" b="1" baseline="30000" dirty="0"/>
              <a:t>th</a:t>
            </a:r>
            <a:r>
              <a:rPr lang="en-US" sz="2800" b="1" dirty="0"/>
              <a:t> Grade</a:t>
            </a:r>
          </a:p>
          <a:p>
            <a:pPr eaLnBrk="1" hangingPunct="1">
              <a:buClr>
                <a:srgbClr val="FFFF00"/>
              </a:buClr>
              <a:buFontTx/>
              <a:buChar char="•"/>
              <a:defRPr/>
            </a:pPr>
            <a:r>
              <a:rPr lang="en-US" sz="2800" b="1" dirty="0">
                <a:solidFill>
                  <a:srgbClr val="FFFF00"/>
                </a:solidFill>
              </a:rPr>
              <a:t>Mr. Inglis </a:t>
            </a:r>
            <a:r>
              <a:rPr lang="en-US" sz="2800" b="1" dirty="0"/>
              <a:t>– 9</a:t>
            </a:r>
            <a:r>
              <a:rPr lang="en-US" sz="2800" b="1" baseline="30000" dirty="0"/>
              <a:t>th</a:t>
            </a:r>
            <a:r>
              <a:rPr lang="en-US" sz="2800" b="1" dirty="0"/>
              <a:t> Counselor </a:t>
            </a:r>
          </a:p>
          <a:p>
            <a:pPr eaLnBrk="1" hangingPunct="1">
              <a:buClr>
                <a:srgbClr val="FFFF00"/>
              </a:buClr>
              <a:buFontTx/>
              <a:buChar char="•"/>
              <a:defRPr/>
            </a:pPr>
            <a:r>
              <a:rPr lang="en-US" sz="2800" b="1" dirty="0">
                <a:solidFill>
                  <a:srgbClr val="FFFF00"/>
                </a:solidFill>
              </a:rPr>
              <a:t>Mr. Ruffing </a:t>
            </a:r>
            <a:r>
              <a:rPr lang="en-US" sz="2800" b="1" dirty="0"/>
              <a:t>– 10</a:t>
            </a:r>
            <a:r>
              <a:rPr lang="en-US" sz="2800" b="1" baseline="30000" dirty="0"/>
              <a:t>th</a:t>
            </a:r>
            <a:r>
              <a:rPr lang="en-US" sz="2800" b="1" dirty="0"/>
              <a:t> – 12</a:t>
            </a:r>
            <a:r>
              <a:rPr lang="en-US" sz="2800" b="1" baseline="30000" dirty="0"/>
              <a:t>th</a:t>
            </a:r>
            <a:r>
              <a:rPr lang="en-US" sz="2800" b="1" dirty="0"/>
              <a:t> A - L</a:t>
            </a:r>
          </a:p>
          <a:p>
            <a:pPr eaLnBrk="1" hangingPunct="1">
              <a:buClr>
                <a:srgbClr val="FFFF00"/>
              </a:buClr>
              <a:buFontTx/>
              <a:buChar char="•"/>
              <a:defRPr/>
            </a:pPr>
            <a:r>
              <a:rPr lang="en-US" sz="2800" b="1" dirty="0">
                <a:solidFill>
                  <a:srgbClr val="FFFF00"/>
                </a:solidFill>
              </a:rPr>
              <a:t>Mrs. Shields </a:t>
            </a:r>
            <a:r>
              <a:rPr lang="en-US" sz="2800" b="1" dirty="0"/>
              <a:t>– 10</a:t>
            </a:r>
            <a:r>
              <a:rPr lang="en-US" sz="2800" b="1" baseline="30000" dirty="0"/>
              <a:t>th</a:t>
            </a:r>
            <a:r>
              <a:rPr lang="en-US" sz="2800" b="1" dirty="0"/>
              <a:t> – 12</a:t>
            </a:r>
            <a:r>
              <a:rPr lang="en-US" sz="2800" b="1" baseline="30000" dirty="0"/>
              <a:t>th</a:t>
            </a:r>
            <a:r>
              <a:rPr lang="en-US" sz="2800" b="1" dirty="0"/>
              <a:t> M – Z </a:t>
            </a:r>
          </a:p>
          <a:p>
            <a:pPr marL="0" indent="0" eaLnBrk="1" hangingPunct="1">
              <a:buClr>
                <a:srgbClr val="FFFF00"/>
              </a:buClr>
              <a:buNone/>
              <a:defRPr/>
            </a:pPr>
            <a:endParaRPr lang="en-US" sz="2800" b="1" dirty="0"/>
          </a:p>
          <a:p>
            <a:pPr eaLnBrk="1" hangingPunct="1">
              <a:defRPr/>
            </a:pP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b="1" dirty="0">
                <a:solidFill>
                  <a:schemeClr val="bg2"/>
                </a:solidFill>
                <a:highlight>
                  <a:srgbClr val="FFFF00"/>
                </a:highlight>
              </a:rPr>
              <a:t>STUDENT SAFETY AND SECURITY </a:t>
            </a:r>
            <a:r>
              <a:rPr lang="en-US" sz="4000" dirty="0">
                <a:solidFill>
                  <a:schemeClr val="bg2"/>
                </a:solidFill>
                <a:highlight>
                  <a:srgbClr val="FFFF00"/>
                </a:highlight>
              </a:rPr>
              <a:t> </a:t>
            </a:r>
          </a:p>
        </p:txBody>
      </p:sp>
      <p:sp>
        <p:nvSpPr>
          <p:cNvPr id="128003" name="Rectangle 3"/>
          <p:cNvSpPr>
            <a:spLocks noGrp="1" noChangeArrowheads="1"/>
          </p:cNvSpPr>
          <p:nvPr>
            <p:ph type="body" idx="1"/>
          </p:nvPr>
        </p:nvSpPr>
        <p:spPr/>
        <p:txBody>
          <a:bodyPr/>
          <a:lstStyle/>
          <a:p>
            <a:pPr eaLnBrk="1" hangingPunct="1">
              <a:lnSpc>
                <a:spcPct val="80000"/>
              </a:lnSpc>
              <a:buClr>
                <a:srgbClr val="FF3300"/>
              </a:buClr>
              <a:buFontTx/>
              <a:buChar char="•"/>
            </a:pPr>
            <a:endParaRPr lang="en-US" sz="2400" b="1" dirty="0">
              <a:solidFill>
                <a:srgbClr val="FFFF00"/>
              </a:solidFill>
              <a:effectLst/>
            </a:endParaRPr>
          </a:p>
          <a:p>
            <a:pPr eaLnBrk="1" hangingPunct="1">
              <a:lnSpc>
                <a:spcPct val="80000"/>
              </a:lnSpc>
              <a:buClr>
                <a:srgbClr val="FF3300"/>
              </a:buClr>
              <a:buFontTx/>
              <a:buChar char="•"/>
            </a:pPr>
            <a:endParaRPr lang="en-US" sz="2400" b="1" dirty="0">
              <a:solidFill>
                <a:srgbClr val="FFFF00"/>
              </a:solidFill>
              <a:effectLst/>
            </a:endParaRPr>
          </a:p>
          <a:p>
            <a:pPr eaLnBrk="1" hangingPunct="1">
              <a:lnSpc>
                <a:spcPct val="80000"/>
              </a:lnSpc>
              <a:buClr>
                <a:srgbClr val="FFFF00"/>
              </a:buClr>
              <a:buFontTx/>
              <a:buChar char="•"/>
            </a:pPr>
            <a:r>
              <a:rPr lang="en-US" sz="2400" b="1" dirty="0">
                <a:solidFill>
                  <a:srgbClr val="FFFF00"/>
                </a:solidFill>
                <a:effectLst/>
              </a:rPr>
              <a:t>WALK THROUGH METAL DETECTORS </a:t>
            </a:r>
            <a:r>
              <a:rPr lang="en-US" sz="2000" b="1" dirty="0">
                <a:solidFill>
                  <a:srgbClr val="FFFF00"/>
                </a:solidFill>
                <a:effectLst/>
              </a:rPr>
              <a:t>(Three entrances in the morning, one main entrance once school begins)</a:t>
            </a:r>
          </a:p>
          <a:p>
            <a:pPr eaLnBrk="1" hangingPunct="1">
              <a:lnSpc>
                <a:spcPct val="80000"/>
              </a:lnSpc>
              <a:buClr>
                <a:srgbClr val="FFFF00"/>
              </a:buClr>
              <a:buFontTx/>
              <a:buChar char="•"/>
            </a:pPr>
            <a:r>
              <a:rPr lang="en-US" sz="2400" b="1">
                <a:solidFill>
                  <a:srgbClr val="FFFF00"/>
                </a:solidFill>
                <a:effectLst/>
              </a:rPr>
              <a:t>SECURITY </a:t>
            </a:r>
            <a:r>
              <a:rPr lang="en-US" sz="2400" b="1" dirty="0">
                <a:solidFill>
                  <a:srgbClr val="FFFF00"/>
                </a:solidFill>
                <a:effectLst/>
              </a:rPr>
              <a:t>GUARDS </a:t>
            </a:r>
          </a:p>
          <a:p>
            <a:pPr eaLnBrk="1" hangingPunct="1">
              <a:lnSpc>
                <a:spcPct val="80000"/>
              </a:lnSpc>
              <a:buClr>
                <a:srgbClr val="FFFF00"/>
              </a:buClr>
              <a:buFontTx/>
              <a:buChar char="•"/>
            </a:pPr>
            <a:r>
              <a:rPr lang="en-US" sz="2400" b="1" dirty="0">
                <a:solidFill>
                  <a:srgbClr val="FFFF00"/>
                </a:solidFill>
                <a:effectLst/>
              </a:rPr>
              <a:t>1</a:t>
            </a:r>
            <a:r>
              <a:rPr lang="en-US" sz="2400" b="1" dirty="0">
                <a:solidFill>
                  <a:srgbClr val="FF0000"/>
                </a:solidFill>
                <a:effectLst/>
              </a:rPr>
              <a:t> </a:t>
            </a:r>
            <a:r>
              <a:rPr lang="en-US" sz="2400" b="1" dirty="0">
                <a:solidFill>
                  <a:srgbClr val="FFFF00"/>
                </a:solidFill>
                <a:effectLst/>
              </a:rPr>
              <a:t>RESOURCE OFFICER	</a:t>
            </a:r>
            <a:endParaRPr lang="en-US" sz="2400" b="1" dirty="0">
              <a:solidFill>
                <a:srgbClr val="FF0000"/>
              </a:solidFill>
              <a:effectLst/>
            </a:endParaRPr>
          </a:p>
          <a:p>
            <a:pPr eaLnBrk="1" hangingPunct="1">
              <a:lnSpc>
                <a:spcPct val="80000"/>
              </a:lnSpc>
              <a:buClr>
                <a:srgbClr val="FFFF00"/>
              </a:buClr>
              <a:buFontTx/>
              <a:buChar char="•"/>
            </a:pPr>
            <a:r>
              <a:rPr lang="en-US" sz="2400" b="1" dirty="0">
                <a:solidFill>
                  <a:srgbClr val="FFFF00"/>
                </a:solidFill>
                <a:effectLst/>
              </a:rPr>
              <a:t>CAMERA SYSTEMS </a:t>
            </a:r>
            <a:r>
              <a:rPr lang="en-US" sz="2000" b="1" dirty="0">
                <a:solidFill>
                  <a:srgbClr val="FFFF00"/>
                </a:solidFill>
                <a:effectLst/>
              </a:rPr>
              <a:t>(throughout the campus and district)  </a:t>
            </a:r>
          </a:p>
          <a:p>
            <a:pPr eaLnBrk="1" hangingPunct="1">
              <a:lnSpc>
                <a:spcPct val="80000"/>
              </a:lnSpc>
              <a:buClr>
                <a:srgbClr val="FFFF00"/>
              </a:buClr>
              <a:buFontTx/>
              <a:buChar char="•"/>
            </a:pPr>
            <a:r>
              <a:rPr lang="en-US" sz="2400" b="1" dirty="0">
                <a:solidFill>
                  <a:srgbClr val="FFFF00"/>
                </a:solidFill>
                <a:effectLst/>
              </a:rPr>
              <a:t>HALO</a:t>
            </a:r>
          </a:p>
          <a:p>
            <a:pPr eaLnBrk="1" hangingPunct="1">
              <a:lnSpc>
                <a:spcPct val="80000"/>
              </a:lnSpc>
              <a:buClr>
                <a:srgbClr val="FFFF00"/>
              </a:buClr>
              <a:buFontTx/>
              <a:buChar char="•"/>
            </a:pPr>
            <a:r>
              <a:rPr lang="en-US" sz="2400" b="1" dirty="0">
                <a:solidFill>
                  <a:srgbClr val="FFFF00"/>
                </a:solidFill>
                <a:effectLst/>
              </a:rPr>
              <a:t>E-PASS SYSTEM</a:t>
            </a:r>
          </a:p>
          <a:p>
            <a:pPr eaLnBrk="1" hangingPunct="1">
              <a:lnSpc>
                <a:spcPct val="80000"/>
              </a:lnSpc>
              <a:buClr>
                <a:srgbClr val="FFFF00"/>
              </a:buClr>
              <a:buFontTx/>
              <a:buChar char="•"/>
            </a:pPr>
            <a:r>
              <a:rPr lang="en-US" sz="2400" b="1" dirty="0">
                <a:solidFill>
                  <a:srgbClr val="FFFF00"/>
                </a:solidFill>
                <a:effectLst/>
              </a:rPr>
              <a:t>ACT 26: CYBER HARRASSMENT</a:t>
            </a:r>
          </a:p>
          <a:p>
            <a:pPr eaLnBrk="1" hangingPunct="1">
              <a:lnSpc>
                <a:spcPct val="80000"/>
              </a:lnSpc>
              <a:buClr>
                <a:srgbClr val="FFFF00"/>
              </a:buClr>
              <a:buFontTx/>
              <a:buChar char="•"/>
            </a:pPr>
            <a:r>
              <a:rPr lang="en-US" sz="2400" b="1" dirty="0">
                <a:solidFill>
                  <a:srgbClr val="FFFF00"/>
                </a:solidFill>
                <a:effectLst/>
              </a:rPr>
              <a:t>SAFE 2 SAY</a:t>
            </a:r>
          </a:p>
          <a:p>
            <a:pPr eaLnBrk="1" hangingPunct="1">
              <a:lnSpc>
                <a:spcPct val="80000"/>
              </a:lnSpc>
              <a:buClr>
                <a:srgbClr val="FFFF00"/>
              </a:buClr>
              <a:buFontTx/>
              <a:buChar char="•"/>
            </a:pPr>
            <a:r>
              <a:rPr lang="en-US" sz="2400" b="1" dirty="0">
                <a:solidFill>
                  <a:srgbClr val="FFFF00"/>
                </a:solidFill>
                <a:effectLst/>
              </a:rPr>
              <a:t>SOCIAL SUSPENSIONS </a:t>
            </a:r>
            <a:r>
              <a:rPr lang="en-US" sz="2000" b="1" dirty="0">
                <a:solidFill>
                  <a:srgbClr val="FFFF00"/>
                </a:solidFill>
                <a:effectLst/>
              </a:rPr>
              <a:t>(vape, threats, acts of violence)</a:t>
            </a:r>
          </a:p>
          <a:p>
            <a:pPr eaLnBrk="1" hangingPunct="1">
              <a:lnSpc>
                <a:spcPct val="80000"/>
              </a:lnSpc>
              <a:buClr>
                <a:srgbClr val="FFFF00"/>
              </a:buClr>
              <a:buFontTx/>
              <a:buChar char="•"/>
            </a:pPr>
            <a:endParaRPr lang="en-US" sz="2400" b="1" dirty="0">
              <a:solidFill>
                <a:srgbClr val="FFFF00"/>
              </a:solidFill>
              <a:effectLst/>
            </a:endParaRPr>
          </a:p>
          <a:p>
            <a:pPr eaLnBrk="1" hangingPunct="1">
              <a:lnSpc>
                <a:spcPct val="80000"/>
              </a:lnSpc>
              <a:buClr>
                <a:srgbClr val="FF3300"/>
              </a:buClr>
              <a:buFontTx/>
              <a:buNone/>
            </a:pPr>
            <a:endParaRPr lang="en-US" sz="2400" b="1" dirty="0">
              <a:solidFill>
                <a:srgbClr val="FF33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4D8A-237C-A008-B83D-AE35BBF70E79}"/>
              </a:ext>
            </a:extLst>
          </p:cNvPr>
          <p:cNvSpPr>
            <a:spLocks noGrp="1"/>
          </p:cNvSpPr>
          <p:nvPr>
            <p:ph type="title"/>
          </p:nvPr>
        </p:nvSpPr>
        <p:spPr/>
        <p:txBody>
          <a:bodyPr/>
          <a:lstStyle/>
          <a:p>
            <a:r>
              <a:rPr lang="en-US" dirty="0">
                <a:solidFill>
                  <a:schemeClr val="bg2"/>
                </a:solidFill>
                <a:highlight>
                  <a:srgbClr val="FFFF00"/>
                </a:highlight>
              </a:rPr>
              <a:t>ACADEMIC SUCCESS</a:t>
            </a:r>
          </a:p>
        </p:txBody>
      </p:sp>
      <p:sp>
        <p:nvSpPr>
          <p:cNvPr id="3" name="Content Placeholder 2">
            <a:extLst>
              <a:ext uri="{FF2B5EF4-FFF2-40B4-BE49-F238E27FC236}">
                <a16:creationId xmlns:a16="http://schemas.microsoft.com/office/drawing/2014/main" id="{A15ABABE-2217-CB70-A3EF-D6BBA565DC56}"/>
              </a:ext>
            </a:extLst>
          </p:cNvPr>
          <p:cNvSpPr>
            <a:spLocks noGrp="1"/>
          </p:cNvSpPr>
          <p:nvPr>
            <p:ph idx="1"/>
          </p:nvPr>
        </p:nvSpPr>
        <p:spPr>
          <a:xfrm>
            <a:off x="457200" y="1600200"/>
            <a:ext cx="8229600" cy="4530725"/>
          </a:xfrm>
        </p:spPr>
        <p:txBody>
          <a:bodyPr/>
          <a:lstStyle/>
          <a:p>
            <a:r>
              <a:rPr lang="en-US" dirty="0">
                <a:solidFill>
                  <a:srgbClr val="FFFF00"/>
                </a:solidFill>
              </a:rPr>
              <a:t>1.5 List</a:t>
            </a:r>
          </a:p>
          <a:p>
            <a:pPr lvl="1"/>
            <a:endParaRPr lang="en-US" sz="2000" dirty="0">
              <a:solidFill>
                <a:srgbClr val="FFFF00"/>
              </a:solidFill>
            </a:endParaRPr>
          </a:p>
          <a:p>
            <a:pPr marL="457200" lvl="1" indent="0">
              <a:buNone/>
            </a:pPr>
            <a:r>
              <a:rPr lang="en-US" sz="2400" dirty="0">
                <a:solidFill>
                  <a:srgbClr val="FFFF00"/>
                </a:solidFill>
              </a:rPr>
              <a:t>The West Mifflin Area School District is notifying you that your child is currently on the ineligibility list for having less than a 1.5 GPA. This list is generated from PowerSchool every Friday. It is based on your student’s letter grades from the previous week. As a result, your child is academically ineligible to participate in athletics, extra-curricular activities, clubs, and attend school events as a spectator. If, by the following Friday, a student is no longer under a 1.5 GPA, he/she becomes eligible at once. </a:t>
            </a:r>
          </a:p>
        </p:txBody>
      </p:sp>
    </p:spTree>
    <p:extLst>
      <p:ext uri="{BB962C8B-B14F-4D97-AF65-F5344CB8AC3E}">
        <p14:creationId xmlns:p14="http://schemas.microsoft.com/office/powerpoint/2010/main" val="3310351531"/>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COUNSELORS ACADEMIC SUCCESS</a:t>
            </a:r>
            <a:endParaRPr lang="en-US" dirty="0">
              <a:highlight>
                <a:srgbClr val="FFFF00"/>
              </a:highlight>
            </a:endParaRPr>
          </a:p>
        </p:txBody>
      </p:sp>
      <p:sp>
        <p:nvSpPr>
          <p:cNvPr id="3" name="Content Placeholder 2"/>
          <p:cNvSpPr>
            <a:spLocks noGrp="1"/>
          </p:cNvSpPr>
          <p:nvPr>
            <p:ph idx="1"/>
          </p:nvPr>
        </p:nvSpPr>
        <p:spPr/>
        <p:txBody>
          <a:bodyPr/>
          <a:lstStyle/>
          <a:p>
            <a:pPr marL="0" indent="0">
              <a:buNone/>
            </a:pPr>
            <a:endParaRPr lang="en-US" dirty="0"/>
          </a:p>
          <a:p>
            <a:pPr>
              <a:buClr>
                <a:srgbClr val="FFFF00"/>
              </a:buClr>
            </a:pPr>
            <a:r>
              <a:rPr lang="en-US" dirty="0">
                <a:solidFill>
                  <a:srgbClr val="FFFF00"/>
                </a:solidFill>
              </a:rPr>
              <a:t>Schedules</a:t>
            </a:r>
          </a:p>
          <a:p>
            <a:pPr>
              <a:buClr>
                <a:srgbClr val="FFFF00"/>
              </a:buClr>
            </a:pPr>
            <a:r>
              <a:rPr lang="en-US" dirty="0">
                <a:solidFill>
                  <a:srgbClr val="FFFF00"/>
                </a:solidFill>
              </a:rPr>
              <a:t>PowerSchool</a:t>
            </a:r>
          </a:p>
          <a:p>
            <a:pPr>
              <a:buClr>
                <a:srgbClr val="FFFF00"/>
              </a:buClr>
            </a:pPr>
            <a:r>
              <a:rPr lang="en-US" dirty="0">
                <a:solidFill>
                  <a:srgbClr val="FFFF00"/>
                </a:solidFill>
              </a:rPr>
              <a:t>Graduation Requirements</a:t>
            </a:r>
          </a:p>
        </p:txBody>
      </p:sp>
      <p:sp>
        <p:nvSpPr>
          <p:cNvPr id="4" name="Rectangle 2"/>
          <p:cNvSpPr txBox="1">
            <a:spLocks noChangeArrowheads="1"/>
          </p:cNvSpPr>
          <p:nvPr/>
        </p:nvSpPr>
        <p:spPr bwMode="auto">
          <a:xfrm>
            <a:off x="609600" y="685800"/>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eaLnBrk="1" hangingPunct="1">
              <a:defRPr/>
            </a:pPr>
            <a:endParaRPr lang="en-US" b="1" kern="0" dirty="0">
              <a:solidFill>
                <a:schemeClr val="bg2"/>
              </a:solidFill>
            </a:endParaRPr>
          </a:p>
        </p:txBody>
      </p:sp>
    </p:spTree>
    <p:extLst>
      <p:ext uri="{BB962C8B-B14F-4D97-AF65-F5344CB8AC3E}">
        <p14:creationId xmlns:p14="http://schemas.microsoft.com/office/powerpoint/2010/main" val="2486568032"/>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BELL SCHEDULES</a:t>
            </a:r>
          </a:p>
        </p:txBody>
      </p:sp>
      <p:pic>
        <p:nvPicPr>
          <p:cNvPr id="5" name="Picture 4">
            <a:extLst>
              <a:ext uri="{FF2B5EF4-FFF2-40B4-BE49-F238E27FC236}">
                <a16:creationId xmlns:a16="http://schemas.microsoft.com/office/drawing/2014/main" id="{3DC0AEDB-CD2A-4DE5-A012-EFA85FBCB6CC}"/>
              </a:ext>
            </a:extLst>
          </p:cNvPr>
          <p:cNvPicPr/>
          <p:nvPr/>
        </p:nvPicPr>
        <p:blipFill rotWithShape="1">
          <a:blip r:embed="rId2"/>
          <a:srcRect l="16828" t="18344" r="4006" b="11287"/>
          <a:stretch/>
        </p:blipFill>
        <p:spPr bwMode="auto">
          <a:xfrm>
            <a:off x="2219325" y="2314575"/>
            <a:ext cx="4705350" cy="2228850"/>
          </a:xfrm>
          <a:prstGeom prst="rect">
            <a:avLst/>
          </a:prstGeom>
          <a:ln>
            <a:noFill/>
          </a:ln>
          <a:extLst>
            <a:ext uri="{53640926-AAD7-44D8-BBD7-CCE9431645EC}">
              <a14:shadowObscured xmlns:a14="http://schemas.microsoft.com/office/drawing/2010/main"/>
            </a:ext>
          </a:extLst>
        </p:spPr>
      </p:pic>
      <p:graphicFrame>
        <p:nvGraphicFramePr>
          <p:cNvPr id="3" name="Content Placeholder 2">
            <a:extLst>
              <a:ext uri="{FF2B5EF4-FFF2-40B4-BE49-F238E27FC236}">
                <a16:creationId xmlns:a16="http://schemas.microsoft.com/office/drawing/2014/main" id="{A807681D-E45A-60D3-8389-9331052F487F}"/>
              </a:ext>
            </a:extLst>
          </p:cNvPr>
          <p:cNvGraphicFramePr>
            <a:graphicFrameLocks noGrp="1"/>
          </p:cNvGraphicFramePr>
          <p:nvPr>
            <p:ph idx="1"/>
            <p:extLst>
              <p:ext uri="{D42A27DB-BD31-4B8C-83A1-F6EECF244321}">
                <p14:modId xmlns:p14="http://schemas.microsoft.com/office/powerpoint/2010/main" val="1210157065"/>
              </p:ext>
            </p:extLst>
          </p:nvPr>
        </p:nvGraphicFramePr>
        <p:xfrm>
          <a:off x="762000" y="1371600"/>
          <a:ext cx="7620000" cy="4571998"/>
        </p:xfrm>
        <a:graphic>
          <a:graphicData uri="http://schemas.openxmlformats.org/drawingml/2006/table">
            <a:tbl>
              <a:tblPr firstRow="1" firstCol="1" bandRow="1">
                <a:tableStyleId>{5C22544A-7EE6-4342-B048-85BDC9FD1C3A}</a:tableStyleId>
              </a:tblPr>
              <a:tblGrid>
                <a:gridCol w="1243689">
                  <a:extLst>
                    <a:ext uri="{9D8B030D-6E8A-4147-A177-3AD203B41FA5}">
                      <a16:colId xmlns:a16="http://schemas.microsoft.com/office/drawing/2014/main" val="940788197"/>
                    </a:ext>
                  </a:extLst>
                </a:gridCol>
                <a:gridCol w="2009924">
                  <a:extLst>
                    <a:ext uri="{9D8B030D-6E8A-4147-A177-3AD203B41FA5}">
                      <a16:colId xmlns:a16="http://schemas.microsoft.com/office/drawing/2014/main" val="1580352839"/>
                    </a:ext>
                  </a:extLst>
                </a:gridCol>
                <a:gridCol w="2495078">
                  <a:extLst>
                    <a:ext uri="{9D8B030D-6E8A-4147-A177-3AD203B41FA5}">
                      <a16:colId xmlns:a16="http://schemas.microsoft.com/office/drawing/2014/main" val="4003916863"/>
                    </a:ext>
                  </a:extLst>
                </a:gridCol>
                <a:gridCol w="1871309">
                  <a:extLst>
                    <a:ext uri="{9D8B030D-6E8A-4147-A177-3AD203B41FA5}">
                      <a16:colId xmlns:a16="http://schemas.microsoft.com/office/drawing/2014/main" val="180202375"/>
                    </a:ext>
                  </a:extLst>
                </a:gridCol>
              </a:tblGrid>
              <a:tr h="449466">
                <a:tc gridSpan="4">
                  <a:txBody>
                    <a:bodyPr/>
                    <a:lstStyle/>
                    <a:p>
                      <a:pPr marL="0" marR="0" algn="ctr">
                        <a:lnSpc>
                          <a:spcPct val="107000"/>
                        </a:lnSpc>
                        <a:spcBef>
                          <a:spcPts val="0"/>
                        </a:spcBef>
                        <a:spcAft>
                          <a:spcPts val="0"/>
                        </a:spcAft>
                      </a:pPr>
                      <a:r>
                        <a:rPr lang="en-US" sz="1000" u="sng" kern="100">
                          <a:effectLst/>
                        </a:rPr>
                        <a:t>Bell Schedule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750099"/>
                  </a:ext>
                </a:extLst>
              </a:tr>
              <a:tr h="449466">
                <a:tc>
                  <a:txBody>
                    <a:bodyPr/>
                    <a:lstStyle/>
                    <a:p>
                      <a:pPr marL="0" marR="0" algn="ctr">
                        <a:lnSpc>
                          <a:spcPct val="107000"/>
                        </a:lnSpc>
                        <a:spcBef>
                          <a:spcPts val="0"/>
                        </a:spcBef>
                        <a:spcAft>
                          <a:spcPts val="0"/>
                        </a:spcAft>
                      </a:pPr>
                      <a:r>
                        <a:rPr lang="en-US" sz="1000" kern="10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en-US" sz="1000" kern="100">
                          <a:effectLst/>
                        </a:rPr>
                        <a:t>7:20 – 8:06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604322"/>
                  </a:ext>
                </a:extLst>
              </a:tr>
              <a:tr h="532628">
                <a:tc>
                  <a:txBody>
                    <a:bodyPr/>
                    <a:lstStyle/>
                    <a:p>
                      <a:pPr marL="0" marR="0" algn="ctr">
                        <a:lnSpc>
                          <a:spcPct val="107000"/>
                        </a:lnSpc>
                        <a:spcBef>
                          <a:spcPts val="0"/>
                        </a:spcBef>
                        <a:spcAft>
                          <a:spcPts val="0"/>
                        </a:spcAft>
                      </a:pPr>
                      <a:r>
                        <a:rPr lang="en-US" sz="1000" kern="100">
                          <a:effectLst/>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en-US" sz="1000" kern="100">
                          <a:effectLst/>
                        </a:rPr>
                        <a:t>8:10 – 8:54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8051121"/>
                  </a:ext>
                </a:extLst>
              </a:tr>
              <a:tr h="443642">
                <a:tc>
                  <a:txBody>
                    <a:bodyPr/>
                    <a:lstStyle/>
                    <a:p>
                      <a:pPr marL="0" marR="0" algn="ctr">
                        <a:lnSpc>
                          <a:spcPct val="107000"/>
                        </a:lnSpc>
                        <a:spcBef>
                          <a:spcPts val="0"/>
                        </a:spcBef>
                        <a:spcAft>
                          <a:spcPts val="0"/>
                        </a:spcAft>
                      </a:pPr>
                      <a:r>
                        <a:rPr lang="en-US" sz="1000" kern="100">
                          <a:effectLst/>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en-US" sz="1000" kern="100">
                          <a:effectLst/>
                        </a:rPr>
                        <a:t>8:58 – 9:42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540458"/>
                  </a:ext>
                </a:extLst>
              </a:tr>
              <a:tr h="449466">
                <a:tc>
                  <a:txBody>
                    <a:bodyPr/>
                    <a:lstStyle/>
                    <a:p>
                      <a:pPr marL="0" marR="0" algn="ctr">
                        <a:lnSpc>
                          <a:spcPct val="107000"/>
                        </a:lnSpc>
                        <a:spcBef>
                          <a:spcPts val="0"/>
                        </a:spcBef>
                        <a:spcAft>
                          <a:spcPts val="0"/>
                        </a:spcAft>
                      </a:pPr>
                      <a:r>
                        <a:rPr lang="en-US" sz="1000" kern="100">
                          <a:effectLst/>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en-US" sz="1000" kern="100" dirty="0">
                          <a:effectLst/>
                        </a:rPr>
                        <a:t>9:46 – 10:30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7183248"/>
                  </a:ext>
                </a:extLst>
              </a:tr>
              <a:tr h="449466">
                <a:tc>
                  <a:txBody>
                    <a:bodyPr/>
                    <a:lstStyle/>
                    <a:p>
                      <a:pPr marL="0" marR="0" algn="ctr">
                        <a:lnSpc>
                          <a:spcPct val="107000"/>
                        </a:lnSpc>
                        <a:spcBef>
                          <a:spcPts val="0"/>
                        </a:spcBef>
                        <a:spcAft>
                          <a:spcPts val="0"/>
                        </a:spcAft>
                      </a:pPr>
                      <a:r>
                        <a:rPr lang="en-US" sz="1000" kern="100">
                          <a:effectLst/>
                        </a:rPr>
                        <a:t>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L5) 10:34 – 11:04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L5-6) 10:34 – 11:18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L5-6) 10:34 – 11:18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5183685"/>
                  </a:ext>
                </a:extLst>
              </a:tr>
              <a:tr h="449466">
                <a:tc>
                  <a:txBody>
                    <a:bodyPr/>
                    <a:lstStyle/>
                    <a:p>
                      <a:pPr marL="0" marR="0" algn="ctr">
                        <a:lnSpc>
                          <a:spcPct val="107000"/>
                        </a:lnSpc>
                        <a:spcBef>
                          <a:spcPts val="0"/>
                        </a:spcBef>
                        <a:spcAft>
                          <a:spcPts val="0"/>
                        </a:spcAft>
                      </a:pPr>
                      <a:r>
                        <a:rPr lang="en-US" sz="10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6-L6) 11:08 – 11:52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L6) 11:22 – 11:52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L6-7) 11:22 – 12:06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046035"/>
                  </a:ext>
                </a:extLst>
              </a:tr>
              <a:tr h="449466">
                <a:tc>
                  <a:txBody>
                    <a:bodyPr/>
                    <a:lstStyle/>
                    <a:p>
                      <a:pPr marL="0" marR="0" algn="ctr">
                        <a:lnSpc>
                          <a:spcPct val="107000"/>
                        </a:lnSpc>
                        <a:spcBef>
                          <a:spcPts val="0"/>
                        </a:spcBef>
                        <a:spcAft>
                          <a:spcPts val="0"/>
                        </a:spcAft>
                      </a:pPr>
                      <a:r>
                        <a:rPr lang="en-US" sz="1000" kern="100">
                          <a:effectLst/>
                        </a:rPr>
                        <a:t>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7-L7) 11:56 – 12:40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7-L7) 11:56 – 12:40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100">
                          <a:effectLst/>
                        </a:rPr>
                        <a:t>L7) 12:10 – 12:40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717836"/>
                  </a:ext>
                </a:extLst>
              </a:tr>
              <a:tr h="449466">
                <a:tc>
                  <a:txBody>
                    <a:bodyPr/>
                    <a:lstStyle/>
                    <a:p>
                      <a:pPr marL="0" marR="0" algn="ctr">
                        <a:lnSpc>
                          <a:spcPct val="107000"/>
                        </a:lnSpc>
                        <a:spcBef>
                          <a:spcPts val="0"/>
                        </a:spcBef>
                        <a:spcAft>
                          <a:spcPts val="0"/>
                        </a:spcAft>
                      </a:pPr>
                      <a:r>
                        <a:rPr lang="en-US" sz="10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en-US" sz="1000" kern="100">
                          <a:effectLst/>
                        </a:rPr>
                        <a:t>12:44 – 1:28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4499051"/>
                  </a:ext>
                </a:extLst>
              </a:tr>
              <a:tr h="449466">
                <a:tc>
                  <a:txBody>
                    <a:bodyPr/>
                    <a:lstStyle/>
                    <a:p>
                      <a:pPr marL="0" marR="0" algn="ctr">
                        <a:lnSpc>
                          <a:spcPct val="107000"/>
                        </a:lnSpc>
                        <a:spcBef>
                          <a:spcPts val="0"/>
                        </a:spcBef>
                        <a:spcAft>
                          <a:spcPts val="0"/>
                        </a:spcAft>
                      </a:pPr>
                      <a:r>
                        <a:rPr lang="en-US" sz="10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en-US" sz="1000" kern="100" dirty="0">
                          <a:effectLst/>
                        </a:rPr>
                        <a:t>1:32 – 2:15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5466938"/>
                  </a:ext>
                </a:extLst>
              </a:tr>
            </a:tbl>
          </a:graphicData>
        </a:graphic>
      </p:graphicFrame>
    </p:spTree>
    <p:extLst>
      <p:ext uri="{BB962C8B-B14F-4D97-AF65-F5344CB8AC3E}">
        <p14:creationId xmlns:p14="http://schemas.microsoft.com/office/powerpoint/2010/main" val="2464445247"/>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POWERSCHOOL </a:t>
            </a:r>
            <a:br>
              <a:rPr lang="en-US" dirty="0">
                <a:solidFill>
                  <a:schemeClr val="bg2"/>
                </a:solidFill>
                <a:highlight>
                  <a:srgbClr val="FFFF00"/>
                </a:highlight>
              </a:rPr>
            </a:br>
            <a:r>
              <a:rPr lang="en-US" dirty="0">
                <a:solidFill>
                  <a:schemeClr val="bg2"/>
                </a:solidFill>
                <a:highlight>
                  <a:srgbClr val="FFFF00"/>
                </a:highlight>
              </a:rPr>
              <a:t> PARENT PORTAL</a:t>
            </a:r>
          </a:p>
        </p:txBody>
      </p:sp>
      <p:sp>
        <p:nvSpPr>
          <p:cNvPr id="3" name="Content Placeholder 2"/>
          <p:cNvSpPr>
            <a:spLocks noGrp="1"/>
          </p:cNvSpPr>
          <p:nvPr>
            <p:ph idx="1"/>
          </p:nvPr>
        </p:nvSpPr>
        <p:spPr>
          <a:xfrm>
            <a:off x="228600" y="2049462"/>
            <a:ext cx="8686800" cy="4530725"/>
          </a:xfrm>
        </p:spPr>
        <p:txBody>
          <a:bodyPr/>
          <a:lstStyle/>
          <a:p>
            <a:pPr>
              <a:buClr>
                <a:srgbClr val="FFFF66"/>
              </a:buClr>
            </a:pPr>
            <a:r>
              <a:rPr lang="en-US" dirty="0">
                <a:solidFill>
                  <a:srgbClr val="FFFF00"/>
                </a:solidFill>
              </a:rPr>
              <a:t>Grade and attendance information </a:t>
            </a:r>
          </a:p>
          <a:p>
            <a:pPr>
              <a:buClr>
                <a:srgbClr val="FFFF66"/>
              </a:buClr>
            </a:pPr>
            <a:r>
              <a:rPr lang="en-US" dirty="0">
                <a:solidFill>
                  <a:srgbClr val="FFFF00"/>
                </a:solidFill>
              </a:rPr>
              <a:t>Students can login with their student number and password (usually first name)</a:t>
            </a:r>
          </a:p>
          <a:p>
            <a:pPr>
              <a:buClr>
                <a:srgbClr val="FFFF66"/>
              </a:buClr>
            </a:pPr>
            <a:r>
              <a:rPr lang="en-US" dirty="0">
                <a:solidFill>
                  <a:srgbClr val="FFFF00"/>
                </a:solidFill>
              </a:rPr>
              <a:t>Can create multiple parent accounts with access to children in the district</a:t>
            </a:r>
          </a:p>
          <a:p>
            <a:pPr>
              <a:buClr>
                <a:srgbClr val="FFFF66"/>
              </a:buClr>
            </a:pPr>
            <a:r>
              <a:rPr lang="en-US" dirty="0">
                <a:solidFill>
                  <a:srgbClr val="FFFF00"/>
                </a:solidFill>
              </a:rPr>
              <a:t>Do not need to set up new account each year </a:t>
            </a:r>
          </a:p>
        </p:txBody>
      </p:sp>
    </p:spTree>
    <p:extLst>
      <p:ext uri="{BB962C8B-B14F-4D97-AF65-F5344CB8AC3E}">
        <p14:creationId xmlns:p14="http://schemas.microsoft.com/office/powerpoint/2010/main" val="1566490942"/>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QUICK LOOK UP</a:t>
            </a:r>
          </a:p>
        </p:txBody>
      </p:sp>
      <p:sp>
        <p:nvSpPr>
          <p:cNvPr id="5" name="Up Arrow 4"/>
          <p:cNvSpPr/>
          <p:nvPr/>
        </p:nvSpPr>
        <p:spPr bwMode="auto">
          <a:xfrm rot="14417992">
            <a:off x="4095043" y="4361197"/>
            <a:ext cx="372371" cy="872593"/>
          </a:xfrm>
          <a:prstGeom prst="up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ysClr val="windowText" lastClr="000000"/>
              </a:solidFill>
              <a:effectLst/>
              <a:latin typeface="Arial" charset="0"/>
            </a:endParaRPr>
          </a:p>
        </p:txBody>
      </p:sp>
      <p:pic>
        <p:nvPicPr>
          <p:cNvPr id="8" name="Content Placeholder 7">
            <a:extLst>
              <a:ext uri="{FF2B5EF4-FFF2-40B4-BE49-F238E27FC236}">
                <a16:creationId xmlns:a16="http://schemas.microsoft.com/office/drawing/2014/main" id="{F87080D7-3F6A-8F26-1371-850B1A20DA24}"/>
              </a:ext>
            </a:extLst>
          </p:cNvPr>
          <p:cNvPicPr>
            <a:picLocks noGrp="1" noChangeAspect="1"/>
          </p:cNvPicPr>
          <p:nvPr>
            <p:ph idx="1"/>
          </p:nvPr>
        </p:nvPicPr>
        <p:blipFill rotWithShape="1">
          <a:blip r:embed="rId2"/>
          <a:srcRect l="19215" t="31955" r="2853" b="2453"/>
          <a:stretch/>
        </p:blipFill>
        <p:spPr>
          <a:xfrm>
            <a:off x="685800" y="1549052"/>
            <a:ext cx="7512539" cy="4013548"/>
          </a:xfrm>
        </p:spPr>
      </p:pic>
    </p:spTree>
    <p:extLst>
      <p:ext uri="{BB962C8B-B14F-4D97-AF65-F5344CB8AC3E}">
        <p14:creationId xmlns:p14="http://schemas.microsoft.com/office/powerpoint/2010/main" val="3171974206"/>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CLASS GRADE REPORT</a:t>
            </a:r>
          </a:p>
        </p:txBody>
      </p:sp>
      <p:pic>
        <p:nvPicPr>
          <p:cNvPr id="4" name="Content Placeholder 3"/>
          <p:cNvPicPr>
            <a:picLocks noGrp="1" noChangeAspect="1"/>
          </p:cNvPicPr>
          <p:nvPr>
            <p:ph idx="1"/>
          </p:nvPr>
        </p:nvPicPr>
        <p:blipFill rotWithShape="1">
          <a:blip r:embed="rId2"/>
          <a:srcRect l="9461" t="12847" r="-911" b="10862"/>
          <a:stretch/>
        </p:blipFill>
        <p:spPr>
          <a:xfrm>
            <a:off x="457200" y="1676400"/>
            <a:ext cx="8229600" cy="4290849"/>
          </a:xfrm>
          <a:prstGeom prst="rect">
            <a:avLst/>
          </a:prstGeom>
        </p:spPr>
      </p:pic>
    </p:spTree>
    <p:extLst>
      <p:ext uri="{BB962C8B-B14F-4D97-AF65-F5344CB8AC3E}">
        <p14:creationId xmlns:p14="http://schemas.microsoft.com/office/powerpoint/2010/main" val="1118282865"/>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pPr lvl="1" eaLnBrk="1" hangingPunct="1">
              <a:buClr>
                <a:srgbClr val="FFFF00"/>
              </a:buClr>
              <a:buFontTx/>
              <a:buChar char="•"/>
              <a:defRPr/>
            </a:pPr>
            <a:r>
              <a:rPr lang="en-US" b="1" dirty="0"/>
              <a:t>Graduation Requirements – </a:t>
            </a:r>
            <a:r>
              <a:rPr lang="en-US" b="1" dirty="0">
                <a:solidFill>
                  <a:srgbClr val="FFFF00"/>
                </a:solidFill>
                <a:effectLst>
                  <a:outerShdw blurRad="38100" dist="38100" dir="2700000" algn="tl">
                    <a:srgbClr val="FFFFFF"/>
                  </a:outerShdw>
                </a:effectLst>
              </a:rPr>
              <a:t>24 Credits</a:t>
            </a:r>
          </a:p>
          <a:p>
            <a:pPr lvl="2" eaLnBrk="1" hangingPunct="1">
              <a:buClr>
                <a:srgbClr val="FFFF00"/>
              </a:buClr>
              <a:buFontTx/>
              <a:buChar char="•"/>
              <a:defRPr/>
            </a:pPr>
            <a:r>
              <a:rPr lang="en-US" sz="2000" b="1" dirty="0"/>
              <a:t>English: </a:t>
            </a:r>
            <a:r>
              <a:rPr lang="en-US" sz="2000" b="1" dirty="0">
                <a:solidFill>
                  <a:srgbClr val="FFFF00"/>
                </a:solidFill>
                <a:effectLst>
                  <a:outerShdw blurRad="38100" dist="38100" dir="2700000" algn="tl">
                    <a:srgbClr val="FFFFFF"/>
                  </a:outerShdw>
                </a:effectLst>
              </a:rPr>
              <a:t>4 Credits</a:t>
            </a:r>
          </a:p>
          <a:p>
            <a:pPr lvl="2" eaLnBrk="1" hangingPunct="1">
              <a:buClr>
                <a:srgbClr val="FFFF00"/>
              </a:buClr>
              <a:buFontTx/>
              <a:buChar char="•"/>
              <a:defRPr/>
            </a:pPr>
            <a:r>
              <a:rPr lang="en-US" sz="2000" b="1" dirty="0"/>
              <a:t>Math: </a:t>
            </a:r>
            <a:r>
              <a:rPr lang="en-US" sz="2000" b="1" dirty="0">
                <a:solidFill>
                  <a:srgbClr val="FFFF00"/>
                </a:solidFill>
                <a:effectLst>
                  <a:outerShdw blurRad="38100" dist="38100" dir="2700000" algn="tl">
                    <a:srgbClr val="FFFFFF"/>
                  </a:outerShdw>
                </a:effectLst>
              </a:rPr>
              <a:t>3 Credits</a:t>
            </a:r>
          </a:p>
          <a:p>
            <a:pPr lvl="2" eaLnBrk="1" hangingPunct="1">
              <a:buClr>
                <a:srgbClr val="FFFF00"/>
              </a:buClr>
              <a:buFontTx/>
              <a:buChar char="•"/>
              <a:defRPr/>
            </a:pPr>
            <a:r>
              <a:rPr lang="en-US" sz="2000" b="1" dirty="0"/>
              <a:t>History: </a:t>
            </a:r>
            <a:r>
              <a:rPr lang="en-US" sz="2000" b="1" dirty="0">
                <a:solidFill>
                  <a:srgbClr val="FFFF00"/>
                </a:solidFill>
                <a:effectLst>
                  <a:outerShdw blurRad="38100" dist="38100" dir="2700000" algn="tl">
                    <a:srgbClr val="FFFFFF"/>
                  </a:outerShdw>
                </a:effectLst>
              </a:rPr>
              <a:t>4 Credits</a:t>
            </a:r>
          </a:p>
          <a:p>
            <a:pPr lvl="2" eaLnBrk="1" hangingPunct="1">
              <a:buClr>
                <a:srgbClr val="FFFF00"/>
              </a:buClr>
              <a:buFontTx/>
              <a:buChar char="•"/>
              <a:defRPr/>
            </a:pPr>
            <a:r>
              <a:rPr lang="en-US" sz="2000" b="1" dirty="0"/>
              <a:t>Science: </a:t>
            </a:r>
            <a:r>
              <a:rPr lang="en-US" sz="2000" b="1" dirty="0">
                <a:solidFill>
                  <a:srgbClr val="FFFF00"/>
                </a:solidFill>
                <a:effectLst>
                  <a:outerShdw blurRad="38100" dist="38100" dir="2700000" algn="tl">
                    <a:srgbClr val="FFFFFF"/>
                  </a:outerShdw>
                </a:effectLst>
              </a:rPr>
              <a:t>3 Credits</a:t>
            </a:r>
          </a:p>
          <a:p>
            <a:pPr lvl="2" eaLnBrk="1" hangingPunct="1">
              <a:buClr>
                <a:srgbClr val="FFFF00"/>
              </a:buClr>
              <a:buFontTx/>
              <a:buChar char="•"/>
              <a:defRPr/>
            </a:pPr>
            <a:r>
              <a:rPr lang="en-US" sz="2000" b="1" dirty="0"/>
              <a:t>Physical Education/Health: </a:t>
            </a:r>
            <a:r>
              <a:rPr lang="en-US" sz="2000" b="1" dirty="0">
                <a:solidFill>
                  <a:srgbClr val="FFFF00"/>
                </a:solidFill>
                <a:effectLst>
                  <a:outerShdw blurRad="38100" dist="38100" dir="2700000" algn="tl">
                    <a:srgbClr val="FFFFFF"/>
                  </a:outerShdw>
                </a:effectLst>
              </a:rPr>
              <a:t>2 Credits</a:t>
            </a:r>
          </a:p>
          <a:p>
            <a:pPr lvl="2" eaLnBrk="1" hangingPunct="1">
              <a:buClr>
                <a:srgbClr val="FFFF00"/>
              </a:buClr>
              <a:buFontTx/>
              <a:buChar char="•"/>
              <a:defRPr/>
            </a:pPr>
            <a:r>
              <a:rPr lang="en-US" sz="2000" b="1" dirty="0"/>
              <a:t>Arts/Humanities: </a:t>
            </a:r>
            <a:r>
              <a:rPr lang="en-US" sz="2000" b="1" dirty="0">
                <a:solidFill>
                  <a:srgbClr val="FFFF00"/>
                </a:solidFill>
                <a:effectLst>
                  <a:outerShdw blurRad="38100" dist="38100" dir="2700000" algn="tl">
                    <a:srgbClr val="FFFFFF"/>
                  </a:outerShdw>
                </a:effectLst>
              </a:rPr>
              <a:t>2 Credits</a:t>
            </a:r>
          </a:p>
          <a:p>
            <a:pPr lvl="2" eaLnBrk="1" hangingPunct="1">
              <a:buClr>
                <a:srgbClr val="FFFF00"/>
              </a:buClr>
              <a:buFontTx/>
              <a:buChar char="•"/>
              <a:defRPr/>
            </a:pPr>
            <a:r>
              <a:rPr lang="en-US" sz="2000" b="1" dirty="0"/>
              <a:t>Electives: </a:t>
            </a:r>
            <a:r>
              <a:rPr lang="en-US" sz="2000" b="1" dirty="0">
                <a:solidFill>
                  <a:srgbClr val="FFFF00"/>
                </a:solidFill>
                <a:effectLst>
                  <a:outerShdw blurRad="38100" dist="38100" dir="2700000" algn="tl">
                    <a:srgbClr val="FFFFFF"/>
                  </a:outerShdw>
                </a:effectLst>
              </a:rPr>
              <a:t>6 Credits</a:t>
            </a:r>
            <a:r>
              <a:rPr lang="en-US" b="1" dirty="0">
                <a:solidFill>
                  <a:srgbClr val="FFFF00"/>
                </a:solidFill>
              </a:rPr>
              <a:t>	</a:t>
            </a:r>
          </a:p>
        </p:txBody>
      </p:sp>
      <p:sp>
        <p:nvSpPr>
          <p:cNvPr id="2" name="Title 1"/>
          <p:cNvSpPr>
            <a:spLocks noGrp="1"/>
          </p:cNvSpPr>
          <p:nvPr>
            <p:ph type="title"/>
          </p:nvPr>
        </p:nvSpPr>
        <p:spPr>
          <a:xfrm>
            <a:off x="457200" y="533400"/>
            <a:ext cx="8229600" cy="1139825"/>
          </a:xfrm>
        </p:spPr>
        <p:txBody>
          <a:bodyPr/>
          <a:lstStyle/>
          <a:p>
            <a:r>
              <a:rPr lang="en-US" dirty="0">
                <a:solidFill>
                  <a:schemeClr val="bg2"/>
                </a:solidFill>
                <a:highlight>
                  <a:srgbClr val="FFFF00"/>
                </a:highlight>
              </a:rPr>
              <a:t>ACADEMIC PERFORMANCE</a:t>
            </a:r>
            <a:br>
              <a:rPr lang="en-US" b="1" dirty="0">
                <a:solidFill>
                  <a:srgbClr val="FFFF00"/>
                </a:solidFill>
                <a:effectLst/>
                <a:highlight>
                  <a:srgbClr val="FFFF00"/>
                </a:highlight>
              </a:rPr>
            </a:br>
            <a:endParaRPr lang="en-US" dirty="0">
              <a:highlight>
                <a:srgbClr val="FFFF00"/>
              </a:highlight>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B53F-2F1B-407C-9B22-F32B50A61703}"/>
              </a:ext>
            </a:extLst>
          </p:cNvPr>
          <p:cNvSpPr>
            <a:spLocks noGrp="1"/>
          </p:cNvSpPr>
          <p:nvPr>
            <p:ph type="title"/>
          </p:nvPr>
        </p:nvSpPr>
        <p:spPr/>
        <p:txBody>
          <a:bodyPr/>
          <a:lstStyle/>
          <a:p>
            <a:r>
              <a:rPr lang="en-US" dirty="0">
                <a:solidFill>
                  <a:schemeClr val="bg2"/>
                </a:solidFill>
                <a:highlight>
                  <a:srgbClr val="FFFF00"/>
                </a:highlight>
              </a:rPr>
              <a:t>GRADE CLASSIFICATION</a:t>
            </a:r>
          </a:p>
        </p:txBody>
      </p:sp>
      <p:sp>
        <p:nvSpPr>
          <p:cNvPr id="3" name="Rectangle 2">
            <a:extLst>
              <a:ext uri="{FF2B5EF4-FFF2-40B4-BE49-F238E27FC236}">
                <a16:creationId xmlns:a16="http://schemas.microsoft.com/office/drawing/2014/main" id="{7CB26BB6-AE5C-48FB-B531-0AECD6D62698}"/>
              </a:ext>
            </a:extLst>
          </p:cNvPr>
          <p:cNvSpPr/>
          <p:nvPr/>
        </p:nvSpPr>
        <p:spPr>
          <a:xfrm>
            <a:off x="1143000" y="1524000"/>
            <a:ext cx="7010400" cy="830997"/>
          </a:xfrm>
          <a:prstGeom prst="rect">
            <a:avLst/>
          </a:prstGeom>
        </p:spPr>
        <p:txBody>
          <a:bodyPr wrap="square">
            <a:spAutoFit/>
          </a:bodyPr>
          <a:lstStyle/>
          <a:p>
            <a:pPr marL="0" marR="0">
              <a:spcBef>
                <a:spcPts val="0"/>
              </a:spcBef>
              <a:spcAft>
                <a:spcPts val="0"/>
              </a:spcAft>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 order for a student to be considered a member in  proper academic standing of his/her next year’s class:</a:t>
            </a:r>
            <a:endParaRPr lang="en-US" sz="2400" dirty="0">
              <a:solidFill>
                <a:srgbClr val="FFFF00"/>
              </a:solidFill>
              <a:effectLst/>
              <a:latin typeface="Courier"/>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A59922C-9410-40B9-B105-9EEA1D9D7604}"/>
              </a:ext>
            </a:extLst>
          </p:cNvPr>
          <p:cNvSpPr/>
          <p:nvPr/>
        </p:nvSpPr>
        <p:spPr>
          <a:xfrm>
            <a:off x="1143000" y="2667001"/>
            <a:ext cx="6705600" cy="4097340"/>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Freshman (Grade 9)</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have completed a minimum of 6 credits to be considered a Sophomore.</a:t>
            </a:r>
          </a:p>
          <a:p>
            <a:pPr marL="342900" marR="0" lvl="0" indent="-342900">
              <a:spcBef>
                <a:spcPts val="0"/>
              </a:spcBef>
              <a:spcAft>
                <a:spcPts val="0"/>
              </a:spcAft>
              <a:buFont typeface="Symbol" panose="05050102010706020507" pitchFamily="18" charset="2"/>
              <a:buChar char=""/>
            </a:pP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Sophomore (Grade 10)</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have completed a minimum of 12 credits to be considered a junior.</a:t>
            </a:r>
          </a:p>
          <a:p>
            <a:pPr marL="342900" marR="0" lvl="0" indent="-342900">
              <a:spcBef>
                <a:spcPts val="0"/>
              </a:spcBef>
              <a:spcAft>
                <a:spcPts val="0"/>
              </a:spcAft>
              <a:buFont typeface="Symbol" panose="05050102010706020507" pitchFamily="18" charset="2"/>
              <a:buChar char=""/>
            </a:pP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Junior (Grade 11)</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have completed a minimum of 18 credits to be considered a senior.</a:t>
            </a:r>
          </a:p>
          <a:p>
            <a:pPr marL="342900" marR="0" lvl="0" indent="-342900">
              <a:spcBef>
                <a:spcPts val="0"/>
              </a:spcBef>
              <a:spcAft>
                <a:spcPts val="0"/>
              </a:spcAft>
              <a:buFont typeface="Symbol" panose="05050102010706020507" pitchFamily="18" charset="2"/>
              <a:buChar char=""/>
            </a:pP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Senior (Grade 12)</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complete a minimum of 24 credits to graduate.</a:t>
            </a: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0" marR="0" algn="ctr">
              <a:lnSpc>
                <a:spcPct val="102000"/>
              </a:lnSpc>
              <a:spcBef>
                <a:spcPts val="0"/>
              </a:spcBef>
              <a:spcAft>
                <a:spcPts val="0"/>
              </a:spcAft>
              <a:tabLst>
                <a:tab pos="1828800" algn="ctr"/>
                <a:tab pos="3200400" algn="l"/>
                <a:tab pos="3657600" algn="l"/>
              </a:tabLst>
            </a:pPr>
            <a:r>
              <a:rPr lang="en-US"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latin typeface="Couri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892841"/>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7813"/>
            <a:ext cx="8229600" cy="1322387"/>
          </a:xfrm>
        </p:spPr>
        <p:txBody>
          <a:bodyPr/>
          <a:lstStyle/>
          <a:p>
            <a:pPr eaLnBrk="1" hangingPunct="1">
              <a:defRPr/>
            </a:pPr>
            <a:r>
              <a:rPr lang="en-US" b="1" dirty="0">
                <a:solidFill>
                  <a:schemeClr val="bg2"/>
                </a:solidFill>
                <a:highlight>
                  <a:srgbClr val="FFFF00"/>
                </a:highlight>
              </a:rPr>
              <a:t>GET INVOLVED </a:t>
            </a:r>
            <a:br>
              <a:rPr lang="en-US" b="1" dirty="0">
                <a:solidFill>
                  <a:schemeClr val="bg2"/>
                </a:solidFill>
                <a:highlight>
                  <a:srgbClr val="FFFF00"/>
                </a:highlight>
              </a:rPr>
            </a:br>
            <a:r>
              <a:rPr lang="en-US" sz="2400" b="1" dirty="0">
                <a:solidFill>
                  <a:schemeClr val="bg2"/>
                </a:solidFill>
                <a:highlight>
                  <a:srgbClr val="FFFF00"/>
                </a:highlight>
              </a:rPr>
              <a:t>OVER 30 CLUBS AND ORGANIZATIONS</a:t>
            </a:r>
          </a:p>
        </p:txBody>
      </p:sp>
      <p:sp>
        <p:nvSpPr>
          <p:cNvPr id="131075" name="Rectangle 3"/>
          <p:cNvSpPr>
            <a:spLocks noGrp="1" noChangeArrowheads="1"/>
          </p:cNvSpPr>
          <p:nvPr>
            <p:ph type="body" idx="1"/>
          </p:nvPr>
        </p:nvSpPr>
        <p:spPr>
          <a:xfrm>
            <a:off x="-381000" y="1371600"/>
            <a:ext cx="9448800" cy="4876800"/>
          </a:xfrm>
        </p:spPr>
        <p:txBody>
          <a:bodyPr numCol="2"/>
          <a:lstStyle/>
          <a:p>
            <a:pPr lvl="2">
              <a:lnSpc>
                <a:spcPct val="90000"/>
              </a:lnSpc>
              <a:spcBef>
                <a:spcPct val="0"/>
              </a:spcBef>
              <a:buClr>
                <a:srgbClr val="FF33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Art</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Beavers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Biology</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Canteen</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Chess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Environment</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Freshman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Future Homemakers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The Future is Mine</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GSA </a:t>
            </a:r>
            <a:r>
              <a:rPr lang="en-US" sz="1100" b="1" dirty="0">
                <a:solidFill>
                  <a:srgbClr val="FFFF00"/>
                </a:solidFill>
                <a:effectLst/>
              </a:rPr>
              <a:t>(Gay Straight Alliance)</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Graphics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Junior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Interact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Leo Club </a:t>
            </a:r>
            <a:r>
              <a:rPr lang="en-US" sz="1100" b="1" dirty="0">
                <a:solidFill>
                  <a:srgbClr val="FFFF00"/>
                </a:solidFill>
                <a:effectLst/>
              </a:rPr>
              <a:t>(Key)</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National Honor Society                      </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National Thespians Society</a:t>
            </a:r>
          </a:p>
          <a:p>
            <a:pPr lvl="2">
              <a:lnSpc>
                <a:spcPct val="90000"/>
              </a:lnSpc>
              <a:spcBef>
                <a:spcPct val="0"/>
              </a:spcBef>
              <a:buClr>
                <a:srgbClr val="FFFF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Pep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Photography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Riseup</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Robotics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SADD</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Senior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Ski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Sophomore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Spanish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Student Leaders </a:t>
            </a:r>
            <a:r>
              <a:rPr lang="en-US" sz="1100" b="1" dirty="0">
                <a:solidFill>
                  <a:srgbClr val="FFFF00"/>
                </a:solidFill>
                <a:effectLst/>
              </a:rPr>
              <a:t>(Community Service)</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Student Leaders </a:t>
            </a:r>
            <a:r>
              <a:rPr lang="en-US" sz="1100" b="1" dirty="0">
                <a:solidFill>
                  <a:srgbClr val="FFFF00"/>
                </a:solidFill>
                <a:effectLst/>
              </a:rPr>
              <a:t>(Mentoring)</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Student Council</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Tri M National Society</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Tech Ed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Yearbook</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Youth Crime Watch</a:t>
            </a:r>
          </a:p>
          <a:p>
            <a:pPr lvl="2">
              <a:lnSpc>
                <a:spcPct val="90000"/>
              </a:lnSpc>
              <a:spcBef>
                <a:spcPct val="0"/>
              </a:spcBef>
              <a:buClr>
                <a:srgbClr val="FF3300"/>
              </a:buClr>
              <a:buFont typeface="Courier New" panose="02070309020205020404" pitchFamily="49" charset="0"/>
              <a:buChar char="o"/>
              <a:defRPr/>
            </a:pPr>
            <a:endParaRPr lang="en-US" sz="1800" b="1" dirty="0">
              <a:effectLst/>
            </a:endParaRPr>
          </a:p>
          <a:p>
            <a:pPr lvl="2">
              <a:lnSpc>
                <a:spcPct val="90000"/>
              </a:lnSpc>
              <a:spcBef>
                <a:spcPct val="0"/>
              </a:spcBef>
              <a:buClr>
                <a:srgbClr val="FF3300"/>
              </a:buClr>
              <a:buFont typeface="Courier New" panose="02070309020205020404" pitchFamily="49" charset="0"/>
              <a:buChar char="o"/>
              <a:defRPr/>
            </a:pPr>
            <a:endParaRPr lang="en-US" sz="1800" b="1" dirty="0">
              <a:effectLst/>
            </a:endParaRPr>
          </a:p>
          <a:p>
            <a:pPr lvl="2">
              <a:lnSpc>
                <a:spcPct val="90000"/>
              </a:lnSpc>
              <a:spcBef>
                <a:spcPct val="0"/>
              </a:spcBef>
              <a:buClr>
                <a:srgbClr val="FF3300"/>
              </a:buClr>
              <a:buFont typeface="Courier New" panose="02070309020205020404" pitchFamily="49" charset="0"/>
              <a:buChar char="o"/>
              <a:defRPr/>
            </a:pPr>
            <a:endParaRPr lang="en-US" sz="1800" b="1" dirty="0">
              <a:effectLst/>
            </a:endParaRP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HIGH</a:t>
            </a:r>
            <a:r>
              <a:rPr lang="en-US" b="1" dirty="0">
                <a:solidFill>
                  <a:srgbClr val="FF3300"/>
                </a:solidFill>
                <a:highlight>
                  <a:srgbClr val="FFFF00"/>
                </a:highlight>
              </a:rPr>
              <a:t> </a:t>
            </a:r>
            <a:r>
              <a:rPr lang="en-US" b="1" dirty="0">
                <a:solidFill>
                  <a:schemeClr val="bg2"/>
                </a:solidFill>
                <a:highlight>
                  <a:srgbClr val="FFFF00"/>
                </a:highlight>
              </a:rPr>
              <a:t>SCHOOL STAFFING</a:t>
            </a:r>
            <a:r>
              <a:rPr lang="en-US" dirty="0">
                <a:solidFill>
                  <a:schemeClr val="bg2"/>
                </a:solidFill>
                <a:highlight>
                  <a:srgbClr val="FFFF00"/>
                </a:highlight>
              </a:rPr>
              <a:t> </a:t>
            </a:r>
          </a:p>
        </p:txBody>
      </p:sp>
      <p:sp>
        <p:nvSpPr>
          <p:cNvPr id="5123" name="Rectangle 5"/>
          <p:cNvSpPr>
            <a:spLocks noGrp="1" noChangeArrowheads="1"/>
          </p:cNvSpPr>
          <p:nvPr>
            <p:ph type="body" idx="1"/>
          </p:nvPr>
        </p:nvSpPr>
        <p:spPr/>
        <p:txBody>
          <a:bodyPr/>
          <a:lstStyle/>
          <a:p>
            <a:pPr eaLnBrk="1" hangingPunct="1">
              <a:lnSpc>
                <a:spcPct val="80000"/>
              </a:lnSpc>
              <a:buClr>
                <a:srgbClr val="FFFF00"/>
              </a:buClr>
              <a:buFontTx/>
              <a:buChar char="•"/>
            </a:pPr>
            <a:r>
              <a:rPr lang="en-US" sz="2400" b="1" dirty="0">
                <a:solidFill>
                  <a:srgbClr val="FFFF00"/>
                </a:solidFill>
                <a:effectLst/>
              </a:rPr>
              <a:t>4 ADMINISTRATORS</a:t>
            </a:r>
          </a:p>
          <a:p>
            <a:pPr eaLnBrk="1" hangingPunct="1">
              <a:lnSpc>
                <a:spcPct val="80000"/>
              </a:lnSpc>
              <a:buClr>
                <a:srgbClr val="FFFF00"/>
              </a:buClr>
              <a:buFontTx/>
              <a:buChar char="•"/>
            </a:pPr>
            <a:r>
              <a:rPr lang="en-US" sz="2400" b="1" dirty="0">
                <a:solidFill>
                  <a:srgbClr val="FFFF00"/>
                </a:solidFill>
                <a:effectLst/>
              </a:rPr>
              <a:t>3 GUIDANCE COUNSELORS </a:t>
            </a:r>
          </a:p>
          <a:p>
            <a:pPr eaLnBrk="1" hangingPunct="1">
              <a:lnSpc>
                <a:spcPct val="80000"/>
              </a:lnSpc>
              <a:buClr>
                <a:srgbClr val="FFFF00"/>
              </a:buClr>
              <a:buFontTx/>
              <a:buChar char="•"/>
            </a:pPr>
            <a:r>
              <a:rPr lang="en-US" sz="2400" b="1" dirty="0">
                <a:solidFill>
                  <a:srgbClr val="FFFF00"/>
                </a:solidFill>
                <a:effectLst/>
              </a:rPr>
              <a:t>60+ PROFESSIONAL TEACHING STAFF MEMBERS </a:t>
            </a:r>
          </a:p>
          <a:p>
            <a:pPr eaLnBrk="1" hangingPunct="1">
              <a:lnSpc>
                <a:spcPct val="80000"/>
              </a:lnSpc>
              <a:buClr>
                <a:srgbClr val="FFFF00"/>
              </a:buClr>
              <a:buFontTx/>
              <a:buChar char="•"/>
            </a:pPr>
            <a:r>
              <a:rPr lang="en-US" sz="2400" b="1" dirty="0">
                <a:solidFill>
                  <a:srgbClr val="FFFF00"/>
                </a:solidFill>
                <a:effectLst/>
              </a:rPr>
              <a:t>4 SECRETARIES </a:t>
            </a:r>
          </a:p>
          <a:p>
            <a:pPr eaLnBrk="1" hangingPunct="1">
              <a:lnSpc>
                <a:spcPct val="80000"/>
              </a:lnSpc>
              <a:buClr>
                <a:srgbClr val="FFFF00"/>
              </a:buClr>
              <a:buFontTx/>
              <a:buChar char="•"/>
            </a:pPr>
            <a:r>
              <a:rPr lang="en-US" sz="2400" b="1" dirty="0">
                <a:solidFill>
                  <a:srgbClr val="FFFF00"/>
                </a:solidFill>
                <a:effectLst/>
              </a:rPr>
              <a:t>1 LIBRARIAN </a:t>
            </a:r>
          </a:p>
          <a:p>
            <a:pPr eaLnBrk="1" hangingPunct="1">
              <a:lnSpc>
                <a:spcPct val="80000"/>
              </a:lnSpc>
              <a:buClr>
                <a:srgbClr val="FFFF00"/>
              </a:buClr>
              <a:buFontTx/>
              <a:buChar char="•"/>
            </a:pPr>
            <a:r>
              <a:rPr lang="en-US" sz="2400" b="1" dirty="0">
                <a:solidFill>
                  <a:srgbClr val="FFFF00"/>
                </a:solidFill>
                <a:effectLst/>
              </a:rPr>
              <a:t>1 SCHOOL NURSE (FULL-TIME)</a:t>
            </a:r>
          </a:p>
          <a:p>
            <a:pPr eaLnBrk="1" hangingPunct="1">
              <a:lnSpc>
                <a:spcPct val="80000"/>
              </a:lnSpc>
              <a:buClr>
                <a:srgbClr val="FFFF00"/>
              </a:buClr>
              <a:buFontTx/>
              <a:buChar char="•"/>
            </a:pPr>
            <a:r>
              <a:rPr lang="en-US" sz="2400" b="1" dirty="0">
                <a:solidFill>
                  <a:srgbClr val="FFFF00"/>
                </a:solidFill>
                <a:effectLst/>
              </a:rPr>
              <a:t>CUSTODIANS </a:t>
            </a:r>
          </a:p>
          <a:p>
            <a:pPr eaLnBrk="1" hangingPunct="1">
              <a:lnSpc>
                <a:spcPct val="80000"/>
              </a:lnSpc>
              <a:buClr>
                <a:srgbClr val="FFFF00"/>
              </a:buClr>
              <a:buFontTx/>
              <a:buChar char="•"/>
            </a:pPr>
            <a:r>
              <a:rPr lang="en-US" sz="2400" b="1" dirty="0">
                <a:solidFill>
                  <a:srgbClr val="FFFF00"/>
                </a:solidFill>
                <a:effectLst/>
              </a:rPr>
              <a:t>CAFETERIA WORKERS</a:t>
            </a:r>
          </a:p>
          <a:p>
            <a:pPr eaLnBrk="1" hangingPunct="1">
              <a:lnSpc>
                <a:spcPct val="80000"/>
              </a:lnSpc>
              <a:buClr>
                <a:srgbClr val="FFFF00"/>
              </a:buClr>
              <a:buFontTx/>
              <a:buChar char="•"/>
            </a:pPr>
            <a:r>
              <a:rPr lang="en-US" sz="2400" b="1" dirty="0">
                <a:solidFill>
                  <a:srgbClr val="FFFF00"/>
                </a:solidFill>
                <a:effectLst/>
              </a:rPr>
              <a:t>SECURITY GUARDS </a:t>
            </a:r>
          </a:p>
          <a:p>
            <a:pPr eaLnBrk="1" hangingPunct="1">
              <a:lnSpc>
                <a:spcPct val="80000"/>
              </a:lnSpc>
              <a:buClr>
                <a:srgbClr val="FFFF00"/>
              </a:buClr>
              <a:buFontTx/>
              <a:buChar char="•"/>
            </a:pPr>
            <a:r>
              <a:rPr lang="en-US" sz="2400" b="1" dirty="0">
                <a:solidFill>
                  <a:srgbClr val="FFFF00"/>
                </a:solidFill>
                <a:effectLst/>
              </a:rPr>
              <a:t>1 SCHOOL RESOURCE OFFICER</a:t>
            </a:r>
          </a:p>
          <a:p>
            <a:pPr eaLnBrk="1" hangingPunct="1">
              <a:lnSpc>
                <a:spcPct val="80000"/>
              </a:lnSpc>
              <a:buClr>
                <a:srgbClr val="FFFF00"/>
              </a:buClr>
              <a:buFontTx/>
              <a:buChar char="•"/>
            </a:pPr>
            <a:r>
              <a:rPr lang="en-US" sz="2400" b="1" dirty="0">
                <a:solidFill>
                  <a:srgbClr val="FFFF00"/>
                </a:solidFill>
                <a:effectLst/>
              </a:rPr>
              <a:t>1 HOME SCHOOL VISITOR</a:t>
            </a:r>
          </a:p>
          <a:p>
            <a:pPr eaLnBrk="1" hangingPunct="1">
              <a:lnSpc>
                <a:spcPct val="80000"/>
              </a:lnSpc>
              <a:buClr>
                <a:srgbClr val="FFFF00"/>
              </a:buClr>
              <a:buFontTx/>
              <a:buChar char="•"/>
            </a:pPr>
            <a:r>
              <a:rPr lang="en-US" sz="2400" b="1" dirty="0">
                <a:solidFill>
                  <a:srgbClr val="FFFF00"/>
                </a:solidFill>
                <a:effectLst/>
              </a:rPr>
              <a:t>1 ATHLETIC/ACTIVITIES COORDINATOR</a:t>
            </a:r>
          </a:p>
          <a:p>
            <a:pPr marL="0" indent="0" eaLnBrk="1" hangingPunct="1">
              <a:lnSpc>
                <a:spcPct val="80000"/>
              </a:lnSpc>
              <a:buNone/>
            </a:pPr>
            <a:endParaRPr lang="en-US" sz="2400" b="1" dirty="0">
              <a:solidFill>
                <a:srgbClr val="FFFF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HIGH SCHOOL INFORMATION</a:t>
            </a:r>
          </a:p>
        </p:txBody>
      </p:sp>
      <p:sp>
        <p:nvSpPr>
          <p:cNvPr id="134147" name="Rectangle 3"/>
          <p:cNvSpPr>
            <a:spLocks noGrp="1" noChangeArrowheads="1"/>
          </p:cNvSpPr>
          <p:nvPr>
            <p:ph type="body" idx="1"/>
          </p:nvPr>
        </p:nvSpPr>
        <p:spPr>
          <a:xfrm>
            <a:off x="381000" y="1371600"/>
            <a:ext cx="8229600" cy="4530725"/>
          </a:xfrm>
        </p:spPr>
        <p:txBody>
          <a:bodyPr/>
          <a:lstStyle/>
          <a:p>
            <a:pPr>
              <a:lnSpc>
                <a:spcPct val="80000"/>
              </a:lnSpc>
              <a:spcBef>
                <a:spcPct val="0"/>
              </a:spcBef>
              <a:buClr>
                <a:srgbClr val="FF3300"/>
              </a:buClr>
              <a:buFontTx/>
              <a:buChar char="•"/>
              <a:defRPr/>
            </a:pPr>
            <a:endParaRPr lang="en-US" sz="2400" b="1" dirty="0">
              <a:solidFill>
                <a:srgbClr val="FFFF00"/>
              </a:solidFill>
              <a:effectLst/>
            </a:endParaRPr>
          </a:p>
          <a:p>
            <a:pPr>
              <a:lnSpc>
                <a:spcPct val="80000"/>
              </a:lnSpc>
              <a:spcBef>
                <a:spcPct val="0"/>
              </a:spcBef>
              <a:buClr>
                <a:srgbClr val="FF3300"/>
              </a:buClr>
              <a:buFontTx/>
              <a:buChar char="•"/>
              <a:defRPr/>
            </a:pPr>
            <a:endParaRPr lang="en-US" sz="2400" b="1" dirty="0">
              <a:solidFill>
                <a:srgbClr val="FFFF00"/>
              </a:solidFill>
              <a:effectLst/>
            </a:endParaRPr>
          </a:p>
          <a:p>
            <a:pPr>
              <a:lnSpc>
                <a:spcPct val="80000"/>
              </a:lnSpc>
              <a:spcBef>
                <a:spcPct val="0"/>
              </a:spcBef>
              <a:buClr>
                <a:srgbClr val="FFFF00"/>
              </a:buClr>
              <a:buFontTx/>
              <a:buChar char="•"/>
              <a:defRPr/>
            </a:pPr>
            <a:r>
              <a:rPr lang="en-US" sz="2400" b="1" dirty="0">
                <a:solidFill>
                  <a:srgbClr val="FFFF00"/>
                </a:solidFill>
                <a:effectLst/>
              </a:rPr>
              <a:t>19 J.V./VARSITY SPORTS TEAMS </a:t>
            </a:r>
          </a:p>
          <a:p>
            <a:pPr lvl="2" eaLnBrk="1" hangingPunct="1">
              <a:lnSpc>
                <a:spcPct val="80000"/>
              </a:lnSpc>
              <a:buFont typeface="Wingdings" pitchFamily="2" charset="2"/>
              <a:buNone/>
              <a:defRPr/>
            </a:pPr>
            <a:r>
              <a:rPr lang="en-US" sz="1800" dirty="0"/>
              <a:t> </a:t>
            </a:r>
          </a:p>
          <a:p>
            <a:pPr lvl="2" eaLnBrk="1" hangingPunct="1">
              <a:lnSpc>
                <a:spcPct val="80000"/>
              </a:lnSpc>
              <a:buNone/>
              <a:defRPr/>
            </a:pPr>
            <a:r>
              <a:rPr lang="en-US" sz="2000" b="1" dirty="0">
                <a:solidFill>
                  <a:srgbClr val="FFFF00"/>
                </a:solidFill>
              </a:rPr>
              <a:t>Baseball			Soccer (Boys &amp; Girls)</a:t>
            </a:r>
          </a:p>
          <a:p>
            <a:pPr lvl="2" eaLnBrk="1" hangingPunct="1">
              <a:lnSpc>
                <a:spcPct val="80000"/>
              </a:lnSpc>
              <a:buNone/>
              <a:defRPr/>
            </a:pPr>
            <a:r>
              <a:rPr lang="en-US" sz="2000" b="1" dirty="0">
                <a:solidFill>
                  <a:srgbClr val="FFFF00"/>
                </a:solidFill>
              </a:rPr>
              <a:t>Tennis	(Girls &amp; Boys)		Basketball (Girls &amp; Boys)</a:t>
            </a:r>
          </a:p>
          <a:p>
            <a:pPr lvl="2" eaLnBrk="1" hangingPunct="1">
              <a:lnSpc>
                <a:spcPct val="80000"/>
              </a:lnSpc>
              <a:buNone/>
              <a:defRPr/>
            </a:pPr>
            <a:r>
              <a:rPr lang="en-US" sz="2000" b="1" dirty="0">
                <a:solidFill>
                  <a:srgbClr val="FFFF00"/>
                </a:solidFill>
              </a:rPr>
              <a:t>Cheerleading			Softball (Girls)</a:t>
            </a:r>
          </a:p>
          <a:p>
            <a:pPr lvl="2" eaLnBrk="1" hangingPunct="1">
              <a:lnSpc>
                <a:spcPct val="80000"/>
              </a:lnSpc>
              <a:buNone/>
              <a:defRPr/>
            </a:pPr>
            <a:r>
              <a:rPr lang="en-US" sz="2000" b="1" dirty="0">
                <a:solidFill>
                  <a:srgbClr val="FFFF00"/>
                </a:solidFill>
              </a:rPr>
              <a:t>Cross Country (Boys &amp; Girls)	Track &amp; Field (Boys &amp; Girls)</a:t>
            </a:r>
          </a:p>
          <a:p>
            <a:pPr lvl="2" eaLnBrk="1" hangingPunct="1">
              <a:lnSpc>
                <a:spcPct val="80000"/>
              </a:lnSpc>
              <a:buNone/>
              <a:defRPr/>
            </a:pPr>
            <a:r>
              <a:rPr lang="en-US" sz="2000" b="1" dirty="0">
                <a:solidFill>
                  <a:srgbClr val="FFFF00"/>
                </a:solidFill>
              </a:rPr>
              <a:t>Football			Golf</a:t>
            </a:r>
          </a:p>
          <a:p>
            <a:pPr lvl="2" eaLnBrk="1" hangingPunct="1">
              <a:lnSpc>
                <a:spcPct val="80000"/>
              </a:lnSpc>
              <a:buNone/>
              <a:defRPr/>
            </a:pPr>
            <a:r>
              <a:rPr lang="en-US" sz="2000" b="1" dirty="0">
                <a:solidFill>
                  <a:srgbClr val="FFFF00"/>
                </a:solidFill>
              </a:rPr>
              <a:t>Wrestling			Volleyball (Girls)</a:t>
            </a:r>
          </a:p>
          <a:p>
            <a:pPr lvl="2" eaLnBrk="1" hangingPunct="1">
              <a:lnSpc>
                <a:spcPct val="80000"/>
              </a:lnSpc>
              <a:buNone/>
              <a:defRPr/>
            </a:pPr>
            <a:r>
              <a:rPr lang="en-US" sz="2000" b="1" dirty="0">
                <a:solidFill>
                  <a:srgbClr val="FFFF00"/>
                </a:solidFill>
              </a:rPr>
              <a:t>Bowling (Girls &amp; Boys) 	Swimming (Boys &amp; Girls)</a:t>
            </a: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360F-6811-4D79-9449-E428CE01924E}"/>
              </a:ext>
            </a:extLst>
          </p:cNvPr>
          <p:cNvSpPr>
            <a:spLocks noGrp="1"/>
          </p:cNvSpPr>
          <p:nvPr>
            <p:ph type="title"/>
          </p:nvPr>
        </p:nvSpPr>
        <p:spPr/>
        <p:txBody>
          <a:bodyPr/>
          <a:lstStyle/>
          <a:p>
            <a:r>
              <a:rPr lang="en-US" sz="3600" dirty="0">
                <a:solidFill>
                  <a:schemeClr val="bg2"/>
                </a:solidFill>
                <a:highlight>
                  <a:srgbClr val="FFFF00"/>
                </a:highlight>
              </a:rPr>
              <a:t>West Mifflin Area High School Communication</a:t>
            </a:r>
          </a:p>
        </p:txBody>
      </p:sp>
      <p:pic>
        <p:nvPicPr>
          <p:cNvPr id="5" name="Content Placeholder 4" descr="Screenshot 2022-07-20 at 7.25.12 AM.png">
            <a:extLst>
              <a:ext uri="{FF2B5EF4-FFF2-40B4-BE49-F238E27FC236}">
                <a16:creationId xmlns:a16="http://schemas.microsoft.com/office/drawing/2014/main" id="{C90C3943-4639-42BB-AF1B-6AF91DEC022B}"/>
              </a:ext>
            </a:extLst>
          </p:cNvPr>
          <p:cNvPicPr>
            <a:picLocks noGrp="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4800600" y="1642427"/>
            <a:ext cx="2590800" cy="2356644"/>
          </a:xfrm>
          <a:prstGeom prst="rect">
            <a:avLst/>
          </a:prstGeom>
          <a:noFill/>
          <a:ln>
            <a:noFill/>
          </a:ln>
        </p:spPr>
      </p:pic>
      <p:pic>
        <p:nvPicPr>
          <p:cNvPr id="6" name="Content Placeholder 5" descr="Screenshot 2022-07-20 at 7.24.35 AM.png">
            <a:extLst>
              <a:ext uri="{FF2B5EF4-FFF2-40B4-BE49-F238E27FC236}">
                <a16:creationId xmlns:a16="http://schemas.microsoft.com/office/drawing/2014/main" id="{5A32A8CF-06BA-4779-A0DB-EFF8420AB875}"/>
              </a:ext>
            </a:extLst>
          </p:cNvPr>
          <p:cNvPicPr>
            <a:picLocks noGrp="1"/>
          </p:cNvPicPr>
          <p:nvPr>
            <p:ph sz="half" idx="2"/>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315200" y="1828800"/>
            <a:ext cx="1600200" cy="2209800"/>
          </a:xfrm>
          <a:prstGeom prst="rect">
            <a:avLst/>
          </a:prstGeom>
          <a:noFill/>
          <a:ln>
            <a:noFill/>
          </a:ln>
        </p:spPr>
      </p:pic>
      <p:pic>
        <p:nvPicPr>
          <p:cNvPr id="3" name="Picture 2" descr="A screenshot of a computer&#10;&#10;Description automatically generated">
            <a:extLst>
              <a:ext uri="{FF2B5EF4-FFF2-40B4-BE49-F238E27FC236}">
                <a16:creationId xmlns:a16="http://schemas.microsoft.com/office/drawing/2014/main" id="{BA0B8A28-EBDB-1EC8-6292-E851A012412C}"/>
              </a:ext>
            </a:extLst>
          </p:cNvPr>
          <p:cNvPicPr>
            <a:picLocks noChangeAspect="1"/>
          </p:cNvPicPr>
          <p:nvPr/>
        </p:nvPicPr>
        <p:blipFill rotWithShape="1">
          <a:blip r:embed="rId6"/>
          <a:srcRect t="11560" r="15976"/>
          <a:stretch/>
        </p:blipFill>
        <p:spPr bwMode="auto">
          <a:xfrm>
            <a:off x="228600" y="1642427"/>
            <a:ext cx="3586506" cy="2396173"/>
          </a:xfrm>
          <a:prstGeom prst="rect">
            <a:avLst/>
          </a:prstGeom>
          <a:ln>
            <a:noFill/>
          </a:ln>
          <a:extLst>
            <a:ext uri="{53640926-AAD7-44D8-BBD7-CCE9431645EC}">
              <a14:shadowObscured xmlns:a14="http://schemas.microsoft.com/office/drawing/2010/main"/>
            </a:ext>
          </a:extLst>
        </p:spPr>
      </p:pic>
      <p:pic>
        <p:nvPicPr>
          <p:cNvPr id="4" name="Picture 3" descr="A screenshot of a computer&#10;&#10;Description automatically generated">
            <a:extLst>
              <a:ext uri="{FF2B5EF4-FFF2-40B4-BE49-F238E27FC236}">
                <a16:creationId xmlns:a16="http://schemas.microsoft.com/office/drawing/2014/main" id="{EA8886FA-A3A3-AE96-35BE-B4F185E99D08}"/>
              </a:ext>
            </a:extLst>
          </p:cNvPr>
          <p:cNvPicPr>
            <a:picLocks noChangeAspect="1"/>
          </p:cNvPicPr>
          <p:nvPr/>
        </p:nvPicPr>
        <p:blipFill rotWithShape="1">
          <a:blip r:embed="rId7"/>
          <a:srcRect l="34675" t="48850" r="51357" b="14782"/>
          <a:stretch/>
        </p:blipFill>
        <p:spPr bwMode="auto">
          <a:xfrm>
            <a:off x="4191000" y="4343400"/>
            <a:ext cx="1066800" cy="176303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FDABFF3-BC65-51AA-2519-1EA98FF763EE}"/>
              </a:ext>
            </a:extLst>
          </p:cNvPr>
          <p:cNvSpPr txBox="1"/>
          <p:nvPr/>
        </p:nvSpPr>
        <p:spPr>
          <a:xfrm>
            <a:off x="3886200" y="6219122"/>
            <a:ext cx="1752600" cy="369332"/>
          </a:xfrm>
          <a:prstGeom prst="rect">
            <a:avLst/>
          </a:prstGeom>
          <a:noFill/>
        </p:spPr>
        <p:txBody>
          <a:bodyPr wrap="square" rtlCol="0">
            <a:spAutoFit/>
          </a:bodyPr>
          <a:lstStyle/>
          <a:p>
            <a:r>
              <a:rPr lang="en-US" dirty="0">
                <a:solidFill>
                  <a:srgbClr val="FFFF00"/>
                </a:solidFill>
              </a:rPr>
              <a:t>All Call System</a:t>
            </a:r>
          </a:p>
        </p:txBody>
      </p:sp>
    </p:spTree>
    <p:extLst>
      <p:ext uri="{BB962C8B-B14F-4D97-AF65-F5344CB8AC3E}">
        <p14:creationId xmlns:p14="http://schemas.microsoft.com/office/powerpoint/2010/main" val="1924417208"/>
      </p:ext>
    </p:extLst>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TITLE 1</a:t>
            </a:r>
          </a:p>
        </p:txBody>
      </p:sp>
      <p:sp>
        <p:nvSpPr>
          <p:cNvPr id="3" name="Content Placeholder 2"/>
          <p:cNvSpPr>
            <a:spLocks noGrp="1"/>
          </p:cNvSpPr>
          <p:nvPr>
            <p:ph idx="1"/>
          </p:nvPr>
        </p:nvSpPr>
        <p:spPr/>
        <p:txBody>
          <a:bodyPr/>
          <a:lstStyle/>
          <a:p>
            <a:pPr>
              <a:buClr>
                <a:srgbClr val="FFFF00"/>
              </a:buClr>
            </a:pPr>
            <a:r>
              <a:rPr lang="en-US" sz="2400" dirty="0">
                <a:solidFill>
                  <a:srgbClr val="FFFF00"/>
                </a:solidFill>
                <a:effectLst/>
              </a:rPr>
              <a:t>Largest federal aid program for public schools in U.S.</a:t>
            </a:r>
          </a:p>
          <a:p>
            <a:pPr marL="457200" lvl="1" indent="0">
              <a:buNone/>
            </a:pPr>
            <a:endParaRPr lang="en-US" sz="2000" dirty="0">
              <a:solidFill>
                <a:srgbClr val="FFFF00"/>
              </a:solidFill>
              <a:effectLst/>
            </a:endParaRPr>
          </a:p>
          <a:p>
            <a:pPr>
              <a:buClr>
                <a:srgbClr val="FFFF00"/>
              </a:buClr>
            </a:pPr>
            <a:r>
              <a:rPr lang="en-US" sz="2400" dirty="0">
                <a:solidFill>
                  <a:srgbClr val="FFFF00"/>
                </a:solidFill>
                <a:effectLst/>
              </a:rPr>
              <a:t>The District Right To Know</a:t>
            </a:r>
          </a:p>
          <a:p>
            <a:pPr marL="457200" lvl="1" indent="0">
              <a:buNone/>
            </a:pPr>
            <a:r>
              <a:rPr lang="en-US" sz="1800" dirty="0">
                <a:effectLst/>
              </a:rPr>
              <a:t>*The right to request information about the qualifications of the</a:t>
            </a:r>
          </a:p>
          <a:p>
            <a:pPr marL="457200" lvl="1" indent="0">
              <a:buNone/>
            </a:pPr>
            <a:r>
              <a:rPr lang="en-US" sz="1800" dirty="0">
                <a:effectLst/>
              </a:rPr>
              <a:t>  classroom staff working with your child.</a:t>
            </a:r>
          </a:p>
          <a:p>
            <a:pPr marL="0" indent="0">
              <a:buNone/>
            </a:pPr>
            <a:endParaRPr lang="en-US" sz="1600" dirty="0">
              <a:solidFill>
                <a:srgbClr val="FFFF00"/>
              </a:solidFill>
              <a:effectLst/>
            </a:endParaRPr>
          </a:p>
          <a:p>
            <a:pPr>
              <a:buClr>
                <a:srgbClr val="FFFF00"/>
              </a:buClr>
            </a:pPr>
            <a:r>
              <a:rPr lang="en-US" sz="2400" dirty="0">
                <a:solidFill>
                  <a:srgbClr val="FFFF00"/>
                </a:solidFill>
                <a:effectLst/>
              </a:rPr>
              <a:t>Every Student Succeeds Act (ESSA)</a:t>
            </a:r>
          </a:p>
          <a:p>
            <a:pPr marL="457200" lvl="1" indent="0">
              <a:buNone/>
            </a:pPr>
            <a:r>
              <a:rPr lang="en-US" sz="1800" dirty="0">
                <a:effectLst/>
              </a:rPr>
              <a:t>*Ensures teachers hold an appropriate state certification and</a:t>
            </a:r>
          </a:p>
          <a:p>
            <a:pPr marL="457200" lvl="1" indent="0">
              <a:buNone/>
            </a:pPr>
            <a:r>
              <a:rPr lang="en-US" sz="1800" dirty="0">
                <a:effectLst/>
              </a:rPr>
              <a:t>  licensure requirements.</a:t>
            </a:r>
          </a:p>
          <a:p>
            <a:pPr marL="457200" lvl="1" indent="0">
              <a:buNone/>
            </a:pPr>
            <a:r>
              <a:rPr lang="en-US" sz="1800" dirty="0">
                <a:effectLst/>
              </a:rPr>
              <a:t>*Requires us to notify parents if their child is being taught for four </a:t>
            </a:r>
            <a:br>
              <a:rPr lang="en-US" sz="1800" dirty="0">
                <a:effectLst/>
              </a:rPr>
            </a:br>
            <a:r>
              <a:rPr lang="en-US" sz="1800" dirty="0">
                <a:effectLst/>
              </a:rPr>
              <a:t>  or more consecutive weeks by a teacher who does not meet </a:t>
            </a:r>
            <a:br>
              <a:rPr lang="en-US" sz="1800" dirty="0">
                <a:effectLst/>
              </a:rPr>
            </a:br>
            <a:r>
              <a:rPr lang="en-US" sz="1800" dirty="0">
                <a:effectLst/>
              </a:rPr>
              <a:t>  “appropriate state certification”</a:t>
            </a:r>
            <a:br>
              <a:rPr lang="en-US" sz="1800" dirty="0">
                <a:effectLst/>
              </a:rPr>
            </a:br>
            <a:endParaRPr lang="en-US" sz="1800" dirty="0">
              <a:effectLst/>
            </a:endParaRPr>
          </a:p>
          <a:p>
            <a:pPr marL="457200" lvl="1" indent="0">
              <a:buNone/>
            </a:pPr>
            <a:endParaRPr lang="en-US" sz="2400" dirty="0">
              <a:solidFill>
                <a:srgbClr val="FFFF00"/>
              </a:solidFill>
              <a:effectLst/>
            </a:endParaRPr>
          </a:p>
          <a:p>
            <a:endParaRPr lang="en-US" sz="2400" dirty="0">
              <a:solidFill>
                <a:srgbClr val="FFFF00"/>
              </a:solidFill>
              <a:effectLst/>
            </a:endParaRPr>
          </a:p>
          <a:p>
            <a:endParaRPr lang="en-US" sz="2400" dirty="0">
              <a:solidFill>
                <a:srgbClr val="FFFF00"/>
              </a:solidFill>
              <a:effectLst/>
            </a:endParaRPr>
          </a:p>
          <a:p>
            <a:pPr marL="457200" lvl="1" indent="0">
              <a:buNone/>
            </a:pPr>
            <a:r>
              <a:rPr lang="en-US" sz="2400" dirty="0">
                <a:solidFill>
                  <a:srgbClr val="FFFF00"/>
                </a:solidFill>
                <a:effectLst/>
              </a:rPr>
              <a:t> </a:t>
            </a:r>
            <a:endParaRPr lang="en-US" sz="2000" dirty="0">
              <a:effectLst/>
            </a:endParaRPr>
          </a:p>
          <a:p>
            <a:pPr marL="457200" lvl="1" indent="0">
              <a:buNone/>
            </a:pPr>
            <a:endParaRPr lang="en-US" sz="2000" dirty="0">
              <a:effectLst/>
            </a:endParaRPr>
          </a:p>
          <a:p>
            <a:pPr marL="457200" lvl="1" indent="0">
              <a:buNone/>
            </a:pPr>
            <a:endParaRPr lang="en-US" sz="2000" dirty="0">
              <a:effectLst/>
            </a:endParaRPr>
          </a:p>
          <a:p>
            <a:pPr marL="0" indent="0">
              <a:buNone/>
            </a:pPr>
            <a:r>
              <a:rPr lang="en-US" sz="2400" dirty="0">
                <a:solidFill>
                  <a:srgbClr val="FFFF00"/>
                </a:solidFill>
                <a:effectLst/>
              </a:rPr>
              <a:t>	</a:t>
            </a:r>
          </a:p>
          <a:p>
            <a:endParaRPr lang="en-US" sz="2400" dirty="0">
              <a:solidFill>
                <a:srgbClr val="FFFF00"/>
              </a:solidFill>
              <a:effectLst/>
            </a:endParaRPr>
          </a:p>
          <a:p>
            <a:pPr marL="457200" lvl="1" indent="0">
              <a:buNone/>
            </a:pPr>
            <a:endParaRPr lang="en-US" sz="2000" dirty="0">
              <a:effectLst/>
            </a:endParaRPr>
          </a:p>
          <a:p>
            <a:pPr marL="457200" lvl="1" indent="0">
              <a:buNone/>
            </a:pPr>
            <a:endParaRPr lang="en-US" sz="2000" dirty="0">
              <a:effectLst/>
            </a:endParaRPr>
          </a:p>
          <a:p>
            <a:endParaRPr lang="en-US" sz="2400" dirty="0">
              <a:solidFill>
                <a:srgbClr val="FFFF00"/>
              </a:solidFill>
              <a:effectLst/>
            </a:endParaRPr>
          </a:p>
          <a:p>
            <a:pPr marL="457200" lvl="1" indent="0">
              <a:buNone/>
            </a:pPr>
            <a:r>
              <a:rPr lang="en-US" sz="2000" dirty="0">
                <a:effectLst/>
              </a:rPr>
              <a:t>	</a:t>
            </a:r>
          </a:p>
          <a:p>
            <a:pPr lvl="1"/>
            <a:endParaRPr lang="en-US" sz="2000" dirty="0">
              <a:effectLst/>
            </a:endParaRPr>
          </a:p>
          <a:p>
            <a:pPr lvl="1"/>
            <a:endParaRPr lang="en-US" sz="2000" dirty="0">
              <a:effectLst/>
            </a:endParaRPr>
          </a:p>
          <a:p>
            <a:endParaRPr lang="en-US" dirty="0"/>
          </a:p>
        </p:txBody>
      </p:sp>
    </p:spTree>
    <p:extLst>
      <p:ext uri="{BB962C8B-B14F-4D97-AF65-F5344CB8AC3E}">
        <p14:creationId xmlns:p14="http://schemas.microsoft.com/office/powerpoint/2010/main" val="1361715954"/>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st Mifflin Area School District Goes Online-Only For First 9 Weeks – CBS  Pittsburgh">
            <a:extLst>
              <a:ext uri="{FF2B5EF4-FFF2-40B4-BE49-F238E27FC236}">
                <a16:creationId xmlns:a16="http://schemas.microsoft.com/office/drawing/2014/main" id="{26202CD6-CFE0-4B7A-83DF-C2338B27D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894" b="429"/>
          <a:stretch/>
        </p:blipFill>
        <p:spPr bwMode="auto">
          <a:xfrm>
            <a:off x="0" y="2286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74755" name="Rectangle 3"/>
          <p:cNvSpPr>
            <a:spLocks noGrp="1" noChangeArrowheads="1"/>
          </p:cNvSpPr>
          <p:nvPr>
            <p:ph type="body" idx="1"/>
          </p:nvPr>
        </p:nvSpPr>
        <p:spPr>
          <a:xfrm>
            <a:off x="1905000" y="685800"/>
            <a:ext cx="5334000" cy="838200"/>
          </a:xfrm>
        </p:spPr>
        <p:txBody>
          <a:bodyPr/>
          <a:lstStyle/>
          <a:p>
            <a:pPr algn="ctr" eaLnBrk="1" hangingPunct="1">
              <a:buNone/>
              <a:defRPr/>
            </a:pPr>
            <a:r>
              <a:rPr lang="en-US" sz="4000" b="1" dirty="0">
                <a:solidFill>
                  <a:schemeClr val="bg2"/>
                </a:solidFill>
                <a:effectLst>
                  <a:outerShdw blurRad="38100" dist="38100" dir="2700000" algn="tl">
                    <a:srgbClr val="000000">
                      <a:alpha val="43137"/>
                    </a:srgbClr>
                  </a:outerShdw>
                </a:effectLst>
              </a:rPr>
              <a:t> THANK YOU</a:t>
            </a:r>
            <a:r>
              <a:rPr lang="en-US" sz="4000" b="1" dirty="0">
                <a:solidFill>
                  <a:schemeClr val="bg2"/>
                </a:solidFill>
                <a:effectLst>
                  <a:outerShdw blurRad="38100" dist="38100" dir="2700000" algn="tl">
                    <a:srgbClr val="000000">
                      <a:alpha val="43137"/>
                    </a:srgbClr>
                  </a:outerShdw>
                </a:effectLst>
                <a:latin typeface="Britannic Bold" panose="020B0903060703020204" pitchFamily="34" charset="0"/>
              </a:rPr>
              <a:t>!</a:t>
            </a:r>
            <a:endParaRPr lang="en-US" sz="4000" dirty="0">
              <a:solidFill>
                <a:schemeClr val="bg2"/>
              </a:solidFill>
              <a:effectLst>
                <a:outerShdw blurRad="38100" dist="38100" dir="2700000" algn="tl">
                  <a:srgbClr val="000000">
                    <a:alpha val="43137"/>
                  </a:srgbClr>
                </a:outerShdw>
              </a:effectLst>
              <a:latin typeface="Britannic Bold" panose="020B0903060703020204" pitchFamily="34" charset="0"/>
            </a:endParaRPr>
          </a:p>
          <a:p>
            <a:pPr algn="ctr" eaLnBrk="1" hangingPunct="1">
              <a:buFont typeface="Wingdings" pitchFamily="2" charset="2"/>
              <a:buNone/>
              <a:defRPr/>
            </a:pPr>
            <a:endParaRPr lang="en-US" sz="4000" dirty="0">
              <a:solidFill>
                <a:schemeClr val="bg2"/>
              </a:solidFill>
              <a:effectLst>
                <a:outerShdw blurRad="38100" dist="38100" dir="2700000" algn="tl">
                  <a:srgbClr val="FFFFFF"/>
                </a:outerShdw>
              </a:effectLst>
            </a:endParaRP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38057"/>
            <a:ext cx="8229600" cy="1139825"/>
          </a:xfrm>
        </p:spPr>
        <p:txBody>
          <a:bodyPr/>
          <a:lstStyle/>
          <a:p>
            <a:pPr eaLnBrk="1" hangingPunct="1">
              <a:defRPr/>
            </a:pPr>
            <a:r>
              <a:rPr lang="en-US" b="1" dirty="0">
                <a:solidFill>
                  <a:schemeClr val="bg2"/>
                </a:solidFill>
                <a:highlight>
                  <a:srgbClr val="FFFF00"/>
                </a:highlight>
              </a:rPr>
              <a:t>HIGH SCHOOL BUILDING INFORMATION</a:t>
            </a:r>
          </a:p>
        </p:txBody>
      </p:sp>
      <p:sp>
        <p:nvSpPr>
          <p:cNvPr id="6147" name="Rectangle 3"/>
          <p:cNvSpPr>
            <a:spLocks noGrp="1" noChangeArrowheads="1"/>
          </p:cNvSpPr>
          <p:nvPr>
            <p:ph type="body" idx="1"/>
          </p:nvPr>
        </p:nvSpPr>
        <p:spPr>
          <a:xfrm>
            <a:off x="457200" y="1600200"/>
            <a:ext cx="8686800" cy="4800600"/>
          </a:xfrm>
        </p:spPr>
        <p:txBody>
          <a:bodyPr/>
          <a:lstStyle/>
          <a:p>
            <a:pPr eaLnBrk="1" hangingPunct="1">
              <a:lnSpc>
                <a:spcPct val="80000"/>
              </a:lnSpc>
              <a:buClr>
                <a:srgbClr val="FFFF00"/>
              </a:buClr>
              <a:buFontTx/>
              <a:buChar char="•"/>
            </a:pPr>
            <a:r>
              <a:rPr lang="en-US" sz="1800" b="1" dirty="0">
                <a:solidFill>
                  <a:srgbClr val="FFFF00"/>
                </a:solidFill>
                <a:effectLst/>
              </a:rPr>
              <a:t>REGULAR CLASSROOMS </a:t>
            </a:r>
          </a:p>
          <a:p>
            <a:pPr eaLnBrk="1" hangingPunct="1">
              <a:lnSpc>
                <a:spcPct val="80000"/>
              </a:lnSpc>
              <a:buClr>
                <a:srgbClr val="FFFF00"/>
              </a:buClr>
              <a:buFontTx/>
              <a:buChar char="•"/>
            </a:pPr>
            <a:r>
              <a:rPr lang="en-US" sz="1800" b="1" dirty="0">
                <a:solidFill>
                  <a:srgbClr val="FFFF00"/>
                </a:solidFill>
                <a:effectLst/>
              </a:rPr>
              <a:t>SCIENCE LABS</a:t>
            </a:r>
          </a:p>
          <a:p>
            <a:pPr eaLnBrk="1" hangingPunct="1">
              <a:lnSpc>
                <a:spcPct val="80000"/>
              </a:lnSpc>
              <a:buClr>
                <a:srgbClr val="FFFF00"/>
              </a:buClr>
              <a:buFontTx/>
              <a:buChar char="•"/>
            </a:pPr>
            <a:r>
              <a:rPr lang="en-US" sz="1800" b="1" dirty="0">
                <a:solidFill>
                  <a:srgbClr val="FFFF00"/>
                </a:solidFill>
                <a:effectLst/>
              </a:rPr>
              <a:t>HOME EC. ROOMS </a:t>
            </a:r>
          </a:p>
          <a:p>
            <a:pPr eaLnBrk="1" hangingPunct="1">
              <a:lnSpc>
                <a:spcPct val="80000"/>
              </a:lnSpc>
              <a:buClr>
                <a:srgbClr val="FFFF00"/>
              </a:buClr>
              <a:buFontTx/>
              <a:buChar char="•"/>
            </a:pPr>
            <a:r>
              <a:rPr lang="en-US" sz="1800" b="1" dirty="0">
                <a:solidFill>
                  <a:srgbClr val="FFFF00"/>
                </a:solidFill>
                <a:effectLst/>
              </a:rPr>
              <a:t>2 ART ROOMS</a:t>
            </a:r>
          </a:p>
          <a:p>
            <a:pPr eaLnBrk="1" hangingPunct="1">
              <a:lnSpc>
                <a:spcPct val="80000"/>
              </a:lnSpc>
              <a:buClr>
                <a:srgbClr val="FFFF00"/>
              </a:buClr>
              <a:buFontTx/>
              <a:buChar char="•"/>
            </a:pPr>
            <a:r>
              <a:rPr lang="en-US" sz="1800" b="1" dirty="0">
                <a:solidFill>
                  <a:srgbClr val="FFFF00"/>
                </a:solidFill>
                <a:effectLst/>
              </a:rPr>
              <a:t>TECHNOLOGY EDUCATION ROOMS</a:t>
            </a:r>
          </a:p>
          <a:p>
            <a:pPr eaLnBrk="1" hangingPunct="1">
              <a:lnSpc>
                <a:spcPct val="80000"/>
              </a:lnSpc>
              <a:buClr>
                <a:srgbClr val="FFFF00"/>
              </a:buClr>
              <a:buFontTx/>
              <a:buChar char="•"/>
            </a:pPr>
            <a:r>
              <a:rPr lang="en-US" sz="1800" b="1" dirty="0">
                <a:solidFill>
                  <a:srgbClr val="FFFF00"/>
                </a:solidFill>
                <a:effectLst/>
              </a:rPr>
              <a:t>MUSIC ROOMS INCLUDING A  RECORDING STUDIO </a:t>
            </a:r>
          </a:p>
          <a:p>
            <a:pPr eaLnBrk="1" hangingPunct="1">
              <a:lnSpc>
                <a:spcPct val="80000"/>
              </a:lnSpc>
              <a:buClr>
                <a:srgbClr val="FFFF00"/>
              </a:buClr>
              <a:buFontTx/>
              <a:buChar char="•"/>
            </a:pPr>
            <a:r>
              <a:rPr lang="en-US" sz="1800" b="1" dirty="0">
                <a:solidFill>
                  <a:srgbClr val="FFFF00"/>
                </a:solidFill>
                <a:effectLst/>
              </a:rPr>
              <a:t>A LARGE GROUP INSTRUCTION ROOM (LGI)</a:t>
            </a:r>
          </a:p>
          <a:p>
            <a:pPr eaLnBrk="1" hangingPunct="1">
              <a:lnSpc>
                <a:spcPct val="80000"/>
              </a:lnSpc>
              <a:buClr>
                <a:srgbClr val="FFFF00"/>
              </a:buClr>
              <a:buFontTx/>
              <a:buChar char="•"/>
            </a:pPr>
            <a:r>
              <a:rPr lang="en-US" sz="1800" b="1" dirty="0">
                <a:solidFill>
                  <a:srgbClr val="FFFF00"/>
                </a:solidFill>
                <a:effectLst/>
              </a:rPr>
              <a:t>1200 SEAT AUDITORIUM </a:t>
            </a:r>
          </a:p>
          <a:p>
            <a:pPr eaLnBrk="1" hangingPunct="1">
              <a:lnSpc>
                <a:spcPct val="80000"/>
              </a:lnSpc>
              <a:buClr>
                <a:srgbClr val="FFFF00"/>
              </a:buClr>
              <a:buFontTx/>
              <a:buChar char="•"/>
            </a:pPr>
            <a:r>
              <a:rPr lang="en-US" sz="1800" b="1" dirty="0">
                <a:solidFill>
                  <a:srgbClr val="FFFF00"/>
                </a:solidFill>
                <a:effectLst/>
              </a:rPr>
              <a:t>ONE MAIN 1500 SEAT GYMNASIUM, ONE AUXILARY GYMNASIUM</a:t>
            </a:r>
          </a:p>
          <a:p>
            <a:pPr eaLnBrk="1" hangingPunct="1">
              <a:lnSpc>
                <a:spcPct val="80000"/>
              </a:lnSpc>
              <a:buClr>
                <a:srgbClr val="FFFF00"/>
              </a:buClr>
              <a:buFontTx/>
              <a:buChar char="•"/>
            </a:pPr>
            <a:r>
              <a:rPr lang="en-US" sz="1800" b="1" dirty="0">
                <a:solidFill>
                  <a:srgbClr val="FFFF00"/>
                </a:solidFill>
                <a:effectLst/>
              </a:rPr>
              <a:t>JROTC ROOM </a:t>
            </a:r>
          </a:p>
          <a:p>
            <a:pPr eaLnBrk="1" hangingPunct="1">
              <a:lnSpc>
                <a:spcPct val="80000"/>
              </a:lnSpc>
              <a:buClr>
                <a:srgbClr val="FFFF00"/>
              </a:buClr>
              <a:buFontTx/>
              <a:buChar char="•"/>
            </a:pPr>
            <a:r>
              <a:rPr lang="en-US" sz="1800" b="1" dirty="0">
                <a:solidFill>
                  <a:srgbClr val="FFFF00"/>
                </a:solidFill>
                <a:effectLst/>
              </a:rPr>
              <a:t>SWIMMING POOL </a:t>
            </a:r>
          </a:p>
          <a:p>
            <a:pPr eaLnBrk="1" hangingPunct="1">
              <a:lnSpc>
                <a:spcPct val="80000"/>
              </a:lnSpc>
              <a:buClr>
                <a:srgbClr val="FFFF00"/>
              </a:buClr>
              <a:buFontTx/>
              <a:buChar char="•"/>
            </a:pPr>
            <a:r>
              <a:rPr lang="en-US" sz="1800" b="1" dirty="0">
                <a:solidFill>
                  <a:srgbClr val="FFFF00"/>
                </a:solidFill>
                <a:effectLst/>
              </a:rPr>
              <a:t>4000 SEAT STADIUM WITH AN ARTIFICAL SURFACE.  </a:t>
            </a:r>
          </a:p>
          <a:p>
            <a:pPr eaLnBrk="1" hangingPunct="1">
              <a:lnSpc>
                <a:spcPct val="80000"/>
              </a:lnSpc>
              <a:buClr>
                <a:srgbClr val="FFFF00"/>
              </a:buClr>
              <a:buFontTx/>
              <a:buChar char="•"/>
            </a:pPr>
            <a:r>
              <a:rPr lang="en-US" sz="1800" b="1" dirty="0">
                <a:solidFill>
                  <a:srgbClr val="FFFF00"/>
                </a:solidFill>
                <a:effectLst/>
              </a:rPr>
              <a:t>FITNESS CENTER</a:t>
            </a:r>
          </a:p>
          <a:p>
            <a:pPr eaLnBrk="1" hangingPunct="1">
              <a:lnSpc>
                <a:spcPct val="80000"/>
              </a:lnSpc>
              <a:buClr>
                <a:srgbClr val="FFFF00"/>
              </a:buClr>
              <a:buFontTx/>
              <a:buChar char="•"/>
            </a:pPr>
            <a:r>
              <a:rPr lang="en-US" sz="1800" b="1" dirty="0">
                <a:solidFill>
                  <a:srgbClr val="FFFF00"/>
                </a:solidFill>
                <a:effectLst/>
              </a:rPr>
              <a:t>SCHOOL SPIRIT STORE</a:t>
            </a:r>
          </a:p>
          <a:p>
            <a:pPr eaLnBrk="1" hangingPunct="1">
              <a:lnSpc>
                <a:spcPct val="80000"/>
              </a:lnSpc>
              <a:buClr>
                <a:srgbClr val="FFFF00"/>
              </a:buClr>
              <a:buFontTx/>
              <a:buChar char="•"/>
            </a:pPr>
            <a:r>
              <a:rPr lang="en-US" sz="1800" b="1" dirty="0">
                <a:solidFill>
                  <a:srgbClr val="FFFF00"/>
                </a:solidFill>
                <a:effectLst/>
              </a:rPr>
              <a:t>GREENHOUSE / OUTDOOR CLASSROOM </a:t>
            </a:r>
          </a:p>
          <a:p>
            <a:pPr eaLnBrk="1" hangingPunct="1">
              <a:lnSpc>
                <a:spcPct val="80000"/>
              </a:lnSpc>
              <a:buClr>
                <a:srgbClr val="FFFF00"/>
              </a:buClr>
              <a:buFontTx/>
              <a:buChar char="•"/>
            </a:pPr>
            <a:r>
              <a:rPr lang="en-US" sz="1800" b="1" dirty="0">
                <a:solidFill>
                  <a:srgbClr val="FFFF00"/>
                </a:solidFill>
                <a:effectLst/>
              </a:rPr>
              <a:t>TITAN CYBER ACADEMY</a:t>
            </a:r>
          </a:p>
          <a:p>
            <a:pPr eaLnBrk="1" hangingPunct="1">
              <a:lnSpc>
                <a:spcPct val="80000"/>
              </a:lnSpc>
              <a:buClr>
                <a:srgbClr val="FFFF00"/>
              </a:buClr>
              <a:buFontTx/>
              <a:buChar char="•"/>
            </a:pPr>
            <a:r>
              <a:rPr lang="en-US" sz="1800" b="1" dirty="0">
                <a:solidFill>
                  <a:srgbClr val="FFFF00"/>
                </a:solidFill>
                <a:effectLst/>
              </a:rPr>
              <a:t>TITAN DIPLOMA RETRIEVEL</a:t>
            </a:r>
          </a:p>
          <a:p>
            <a:pPr eaLnBrk="1" hangingPunct="1">
              <a:lnSpc>
                <a:spcPct val="80000"/>
              </a:lnSpc>
              <a:buClr>
                <a:srgbClr val="FFFF00"/>
              </a:buClr>
              <a:buFontTx/>
              <a:buChar char="•"/>
            </a:pPr>
            <a:endParaRPr lang="en-US" sz="1800" b="1" dirty="0">
              <a:solidFill>
                <a:srgbClr val="FFFF00"/>
              </a:solidFill>
              <a:effectLst/>
            </a:endParaRPr>
          </a:p>
          <a:p>
            <a:pPr eaLnBrk="1" hangingPunct="1">
              <a:lnSpc>
                <a:spcPct val="80000"/>
              </a:lnSpc>
              <a:buFont typeface="Wingdings" pitchFamily="2" charset="2"/>
              <a:buNone/>
            </a:pPr>
            <a:endParaRPr lang="en-US" sz="1800" b="1" dirty="0">
              <a:solidFill>
                <a:srgbClr val="FFFF00"/>
              </a:solidFill>
              <a:effectLst/>
            </a:endParaRP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38200" y="152400"/>
            <a:ext cx="7772400" cy="990600"/>
          </a:xfrm>
        </p:spPr>
        <p:txBody>
          <a:bodyPr/>
          <a:lstStyle/>
          <a:p>
            <a:r>
              <a:rPr lang="en-US" dirty="0">
                <a:solidFill>
                  <a:schemeClr val="bg2"/>
                </a:solidFill>
                <a:highlight>
                  <a:srgbClr val="FFFF00"/>
                </a:highlight>
              </a:rPr>
              <a:t>ONE TO ONE LAPTOP</a:t>
            </a:r>
          </a:p>
        </p:txBody>
      </p:sp>
      <p:sp>
        <p:nvSpPr>
          <p:cNvPr id="3" name="Subtitle 2"/>
          <p:cNvSpPr>
            <a:spLocks noGrp="1"/>
          </p:cNvSpPr>
          <p:nvPr>
            <p:ph type="subTitle" sz="quarter" idx="1"/>
          </p:nvPr>
        </p:nvSpPr>
        <p:spPr>
          <a:xfrm>
            <a:off x="495300" y="1828800"/>
            <a:ext cx="8458200" cy="5410200"/>
          </a:xfrm>
        </p:spPr>
        <p:txBody>
          <a:bodyPr/>
          <a:lstStyle/>
          <a:p>
            <a:pPr algn="l"/>
            <a:r>
              <a:rPr lang="en-US" dirty="0">
                <a:solidFill>
                  <a:srgbClr val="FFFF00"/>
                </a:solidFill>
              </a:rPr>
              <a:t>Goals:</a:t>
            </a:r>
          </a:p>
          <a:p>
            <a:pPr marL="342900" indent="-342900" algn="l">
              <a:buClr>
                <a:srgbClr val="FFFF00"/>
              </a:buClr>
              <a:buFont typeface="Arial" panose="020B0604020202020204" pitchFamily="34" charset="0"/>
              <a:buChar char="•"/>
            </a:pPr>
            <a:r>
              <a:rPr lang="en-US" sz="2400" dirty="0">
                <a:solidFill>
                  <a:srgbClr val="FFFF00"/>
                </a:solidFill>
              </a:rPr>
              <a:t>Enhance and diﬀerentiate learning </a:t>
            </a:r>
          </a:p>
          <a:p>
            <a:pPr marL="342900" indent="-342900" algn="l">
              <a:buClr>
                <a:srgbClr val="FFFF00"/>
              </a:buClr>
              <a:buFont typeface="Arial" panose="020B0604020202020204" pitchFamily="34" charset="0"/>
              <a:buChar char="•"/>
            </a:pPr>
            <a:r>
              <a:rPr lang="en-US" sz="2400" dirty="0">
                <a:solidFill>
                  <a:srgbClr val="FFFF00"/>
                </a:solidFill>
              </a:rPr>
              <a:t>Increase student engagement </a:t>
            </a:r>
          </a:p>
          <a:p>
            <a:pPr marL="342900" indent="-342900" algn="l">
              <a:buClr>
                <a:srgbClr val="FFFF00"/>
              </a:buClr>
              <a:buFont typeface="Arial" panose="020B0604020202020204" pitchFamily="34" charset="0"/>
              <a:buChar char="•"/>
            </a:pPr>
            <a:r>
              <a:rPr lang="en-US" sz="2400" dirty="0">
                <a:solidFill>
                  <a:srgbClr val="FFFF00"/>
                </a:solidFill>
              </a:rPr>
              <a:t>Promote collaboration </a:t>
            </a:r>
          </a:p>
          <a:p>
            <a:pPr marL="342900" indent="-342900" algn="l">
              <a:buClr>
                <a:srgbClr val="FFFF00"/>
              </a:buClr>
              <a:buFont typeface="Arial" panose="020B0604020202020204" pitchFamily="34" charset="0"/>
              <a:buChar char="•"/>
            </a:pPr>
            <a:r>
              <a:rPr lang="en-US" sz="2400" dirty="0">
                <a:solidFill>
                  <a:srgbClr val="FFFF00"/>
                </a:solidFill>
              </a:rPr>
              <a:t>Strengthen 21st Century skill development </a:t>
            </a:r>
          </a:p>
          <a:p>
            <a:pPr marL="342900" indent="-342900" algn="l">
              <a:buClr>
                <a:srgbClr val="FFFF00"/>
              </a:buClr>
              <a:buFont typeface="Arial" panose="020B0604020202020204" pitchFamily="34" charset="0"/>
              <a:buChar char="•"/>
            </a:pPr>
            <a:r>
              <a:rPr lang="en-US" sz="2400" dirty="0">
                <a:solidFill>
                  <a:srgbClr val="FFFF00"/>
                </a:solidFill>
              </a:rPr>
              <a:t>Help Desk (412)466-9131 #3333</a:t>
            </a:r>
          </a:p>
          <a:p>
            <a:pPr algn="l"/>
            <a:endParaRPr lang="en-US" sz="2400" dirty="0">
              <a:solidFill>
                <a:srgbClr val="FFFF00"/>
              </a:solidFill>
            </a:endParaRPr>
          </a:p>
          <a:p>
            <a:pPr algn="l"/>
            <a:r>
              <a:rPr lang="en-US" dirty="0">
                <a:solidFill>
                  <a:srgbClr val="FFFF00"/>
                </a:solidFill>
              </a:rPr>
              <a:t>Important Dates: School Calendar</a:t>
            </a:r>
          </a:p>
          <a:p>
            <a:pPr marL="457200" indent="-457200" algn="l">
              <a:buFont typeface="Arial" panose="020B0604020202020204" pitchFamily="34" charset="0"/>
              <a:buChar char="•"/>
            </a:pPr>
            <a:endParaRPr lang="en-US" sz="1600" dirty="0"/>
          </a:p>
          <a:p>
            <a:pPr algn="l"/>
            <a:endParaRPr lang="en-US" sz="2400" dirty="0"/>
          </a:p>
        </p:txBody>
      </p:sp>
    </p:spTree>
    <p:extLst>
      <p:ext uri="{BB962C8B-B14F-4D97-AF65-F5344CB8AC3E}">
        <p14:creationId xmlns:p14="http://schemas.microsoft.com/office/powerpoint/2010/main" val="27275611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HIGH SCHOOL INFORMATION</a:t>
            </a:r>
          </a:p>
        </p:txBody>
      </p:sp>
      <p:sp>
        <p:nvSpPr>
          <p:cNvPr id="81923" name="Rectangle 3"/>
          <p:cNvSpPr>
            <a:spLocks noGrp="1" noChangeArrowheads="1"/>
          </p:cNvSpPr>
          <p:nvPr>
            <p:ph type="body" idx="1"/>
          </p:nvPr>
        </p:nvSpPr>
        <p:spPr/>
        <p:txBody>
          <a:bodyPr/>
          <a:lstStyle/>
          <a:p>
            <a:pPr eaLnBrk="1" hangingPunct="1">
              <a:buClr>
                <a:srgbClr val="FFFF00"/>
              </a:buClr>
              <a:buFontTx/>
              <a:buChar char="•"/>
              <a:defRPr/>
            </a:pPr>
            <a:r>
              <a:rPr lang="en-US" b="1" dirty="0">
                <a:solidFill>
                  <a:srgbClr val="FFFF00"/>
                </a:solidFill>
              </a:rPr>
              <a:t>958 </a:t>
            </a:r>
            <a:r>
              <a:rPr lang="en-US" sz="3000" b="1" dirty="0">
                <a:solidFill>
                  <a:srgbClr val="FFFF00"/>
                </a:solidFill>
              </a:rPr>
              <a:t>STUDENTS</a:t>
            </a:r>
            <a:r>
              <a:rPr lang="en-US" sz="3000" dirty="0">
                <a:solidFill>
                  <a:srgbClr val="FFFF00"/>
                </a:solidFill>
              </a:rPr>
              <a:t> </a:t>
            </a:r>
            <a:r>
              <a:rPr lang="en-US" sz="3000" b="1" dirty="0">
                <a:solidFill>
                  <a:srgbClr val="FFFF00"/>
                </a:solidFill>
              </a:rPr>
              <a:t>CURRENTLY ENROLLED</a:t>
            </a:r>
          </a:p>
          <a:p>
            <a:pPr marL="0" indent="0" eaLnBrk="1" hangingPunct="1">
              <a:buClr>
                <a:srgbClr val="FF3300"/>
              </a:buClr>
              <a:buNone/>
              <a:defRPr/>
            </a:pPr>
            <a:endParaRPr lang="en-US" b="1" dirty="0"/>
          </a:p>
          <a:p>
            <a:pPr lvl="2" eaLnBrk="1" hangingPunct="1">
              <a:buClr>
                <a:srgbClr val="FFFF00"/>
              </a:buClr>
              <a:buFontTx/>
              <a:buChar char="•"/>
              <a:defRPr/>
            </a:pPr>
            <a:r>
              <a:rPr lang="en-US" b="1" dirty="0">
                <a:solidFill>
                  <a:srgbClr val="FFFF00"/>
                </a:solidFill>
                <a:effectLst/>
              </a:rPr>
              <a:t>GRADE 9</a:t>
            </a:r>
            <a:r>
              <a:rPr lang="en-US" dirty="0">
                <a:solidFill>
                  <a:srgbClr val="FFFF00"/>
                </a:solidFill>
              </a:rPr>
              <a:t>   – 276 STUDENTS </a:t>
            </a:r>
          </a:p>
          <a:p>
            <a:pPr lvl="2" eaLnBrk="1" hangingPunct="1">
              <a:buClr>
                <a:srgbClr val="FFFF00"/>
              </a:buClr>
              <a:buFontTx/>
              <a:buChar char="•"/>
              <a:defRPr/>
            </a:pPr>
            <a:r>
              <a:rPr lang="en-US" b="1" dirty="0">
                <a:solidFill>
                  <a:srgbClr val="FFFF00"/>
                </a:solidFill>
                <a:effectLst/>
              </a:rPr>
              <a:t>GRADE 10</a:t>
            </a:r>
            <a:r>
              <a:rPr lang="en-US" dirty="0">
                <a:solidFill>
                  <a:srgbClr val="FFFF00"/>
                </a:solidFill>
              </a:rPr>
              <a:t> – 269 STUDENTS </a:t>
            </a:r>
          </a:p>
          <a:p>
            <a:pPr lvl="2" eaLnBrk="1" hangingPunct="1">
              <a:buClr>
                <a:srgbClr val="FFFF00"/>
              </a:buClr>
              <a:buFontTx/>
              <a:buChar char="•"/>
              <a:defRPr/>
            </a:pPr>
            <a:r>
              <a:rPr lang="en-US" b="1" dirty="0">
                <a:solidFill>
                  <a:srgbClr val="FFFF00"/>
                </a:solidFill>
                <a:effectLst/>
              </a:rPr>
              <a:t>GRADE 11</a:t>
            </a:r>
            <a:r>
              <a:rPr lang="en-US" dirty="0">
                <a:solidFill>
                  <a:srgbClr val="FFFF00"/>
                </a:solidFill>
              </a:rPr>
              <a:t> – 235 STUDENTS </a:t>
            </a:r>
          </a:p>
          <a:p>
            <a:pPr lvl="2" eaLnBrk="1" hangingPunct="1">
              <a:buClr>
                <a:srgbClr val="FFFF00"/>
              </a:buClr>
              <a:buFontTx/>
              <a:buChar char="•"/>
              <a:defRPr/>
            </a:pPr>
            <a:r>
              <a:rPr lang="en-US" b="1" dirty="0">
                <a:solidFill>
                  <a:srgbClr val="FFFF00"/>
                </a:solidFill>
                <a:effectLst/>
              </a:rPr>
              <a:t>GRADE 12</a:t>
            </a:r>
            <a:r>
              <a:rPr lang="en-US" dirty="0">
                <a:solidFill>
                  <a:srgbClr val="FFFF00"/>
                </a:solidFill>
              </a:rPr>
              <a:t> – 187 STUDENTS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HIGH</a:t>
            </a:r>
            <a:r>
              <a:rPr lang="en-US" b="1" dirty="0">
                <a:solidFill>
                  <a:srgbClr val="FF3300"/>
                </a:solidFill>
                <a:highlight>
                  <a:srgbClr val="FFFF00"/>
                </a:highlight>
              </a:rPr>
              <a:t> </a:t>
            </a:r>
            <a:r>
              <a:rPr lang="en-US" b="1" dirty="0">
                <a:solidFill>
                  <a:schemeClr val="bg2"/>
                </a:solidFill>
                <a:highlight>
                  <a:srgbClr val="FFFF00"/>
                </a:highlight>
              </a:rPr>
              <a:t>SCHOOL INFORMATION</a:t>
            </a:r>
          </a:p>
        </p:txBody>
      </p:sp>
      <p:sp>
        <p:nvSpPr>
          <p:cNvPr id="130051" name="Rectangle 3"/>
          <p:cNvSpPr>
            <a:spLocks noGrp="1" noChangeArrowheads="1"/>
          </p:cNvSpPr>
          <p:nvPr>
            <p:ph type="body" idx="1"/>
          </p:nvPr>
        </p:nvSpPr>
        <p:spPr>
          <a:xfrm>
            <a:off x="381000" y="1295400"/>
            <a:ext cx="8229600" cy="4530725"/>
          </a:xfrm>
        </p:spPr>
        <p:txBody>
          <a:bodyPr/>
          <a:lstStyle/>
          <a:p>
            <a:pPr eaLnBrk="1" hangingPunct="1">
              <a:buClr>
                <a:srgbClr val="FFFF00"/>
              </a:buClr>
              <a:buFontTx/>
              <a:buChar char="•"/>
              <a:defRPr/>
            </a:pPr>
            <a:r>
              <a:rPr lang="en-US" sz="2800" b="1" dirty="0">
                <a:solidFill>
                  <a:srgbClr val="FFFF00"/>
                </a:solidFill>
                <a:effectLst/>
              </a:rPr>
              <a:t>OVER 140 DIFFERENT COURSES</a:t>
            </a:r>
            <a:r>
              <a:rPr lang="en-US" sz="2800" dirty="0"/>
              <a:t> </a:t>
            </a:r>
          </a:p>
          <a:p>
            <a:pPr lvl="1" eaLnBrk="1" hangingPunct="1">
              <a:buClr>
                <a:srgbClr val="FFFF00"/>
              </a:buClr>
              <a:buFontTx/>
              <a:buChar char="•"/>
              <a:defRPr/>
            </a:pPr>
            <a:r>
              <a:rPr lang="en-US" sz="2400" b="1" dirty="0">
                <a:solidFill>
                  <a:srgbClr val="FFFF00"/>
                </a:solidFill>
              </a:rPr>
              <a:t>MATH, SCIENCE, ENGLISH, SOCIAL STUDIES</a:t>
            </a:r>
          </a:p>
          <a:p>
            <a:pPr lvl="3" eaLnBrk="1" hangingPunct="1">
              <a:buClr>
                <a:srgbClr val="FFFF00"/>
              </a:buClr>
              <a:buFontTx/>
              <a:buChar char="•"/>
              <a:defRPr/>
            </a:pPr>
            <a:r>
              <a:rPr lang="en-US" sz="1800" b="1" dirty="0">
                <a:solidFill>
                  <a:srgbClr val="FFFF00"/>
                </a:solidFill>
                <a:effectLst/>
              </a:rPr>
              <a:t>AP COURSES </a:t>
            </a:r>
          </a:p>
          <a:p>
            <a:pPr lvl="3" eaLnBrk="1" hangingPunct="1">
              <a:buClr>
                <a:srgbClr val="FFFF00"/>
              </a:buClr>
              <a:buFontTx/>
              <a:buChar char="•"/>
              <a:defRPr/>
            </a:pPr>
            <a:r>
              <a:rPr lang="en-US" sz="1800" b="1" dirty="0">
                <a:solidFill>
                  <a:srgbClr val="FFFF00"/>
                </a:solidFill>
                <a:effectLst/>
              </a:rPr>
              <a:t>HONORS COURSES </a:t>
            </a:r>
          </a:p>
          <a:p>
            <a:pPr lvl="3" eaLnBrk="1" hangingPunct="1">
              <a:buClr>
                <a:srgbClr val="FFFF00"/>
              </a:buClr>
              <a:buFontTx/>
              <a:buChar char="•"/>
              <a:defRPr/>
            </a:pPr>
            <a:r>
              <a:rPr lang="en-US" sz="1800" b="1" dirty="0">
                <a:solidFill>
                  <a:srgbClr val="FFFF00"/>
                </a:solidFill>
                <a:effectLst/>
              </a:rPr>
              <a:t>(COLLEGE IN HIGH SCHOOL)</a:t>
            </a:r>
          </a:p>
          <a:p>
            <a:pPr lvl="2" eaLnBrk="1" hangingPunct="1">
              <a:buClr>
                <a:srgbClr val="FFFF00"/>
              </a:buClr>
              <a:buFontTx/>
              <a:buChar char="•"/>
              <a:defRPr/>
            </a:pPr>
            <a:r>
              <a:rPr lang="en-US" sz="2000" b="1" dirty="0">
                <a:solidFill>
                  <a:srgbClr val="FFFF00"/>
                </a:solidFill>
                <a:effectLst/>
              </a:rPr>
              <a:t>HOME EC. COURSES </a:t>
            </a:r>
          </a:p>
          <a:p>
            <a:pPr lvl="2" eaLnBrk="1" hangingPunct="1">
              <a:buClr>
                <a:srgbClr val="FFFF00"/>
              </a:buClr>
              <a:buFontTx/>
              <a:buChar char="•"/>
              <a:defRPr/>
            </a:pPr>
            <a:r>
              <a:rPr lang="en-US" sz="2000" b="1" dirty="0">
                <a:solidFill>
                  <a:srgbClr val="FFFF00"/>
                </a:solidFill>
                <a:effectLst/>
              </a:rPr>
              <a:t>TECH ED. COURSES </a:t>
            </a:r>
          </a:p>
          <a:p>
            <a:pPr lvl="2" eaLnBrk="1" hangingPunct="1">
              <a:buClr>
                <a:srgbClr val="FFFF00"/>
              </a:buClr>
              <a:buFontTx/>
              <a:buChar char="•"/>
              <a:defRPr/>
            </a:pPr>
            <a:r>
              <a:rPr lang="en-US" sz="2000" b="1" dirty="0">
                <a:solidFill>
                  <a:srgbClr val="FFFF00"/>
                </a:solidFill>
                <a:effectLst/>
              </a:rPr>
              <a:t>ROTC</a:t>
            </a:r>
          </a:p>
          <a:p>
            <a:pPr lvl="2" eaLnBrk="1" hangingPunct="1">
              <a:buClr>
                <a:srgbClr val="FFFF00"/>
              </a:buClr>
              <a:buFontTx/>
              <a:buChar char="•"/>
              <a:defRPr/>
            </a:pPr>
            <a:r>
              <a:rPr lang="en-US" sz="2000" b="1" dirty="0">
                <a:solidFill>
                  <a:srgbClr val="FFFF00"/>
                </a:solidFill>
                <a:effectLst/>
              </a:rPr>
              <a:t>BAND, CHORUS, ORCHESTRA</a:t>
            </a:r>
          </a:p>
          <a:p>
            <a:pPr lvl="2" eaLnBrk="1" hangingPunct="1">
              <a:buClr>
                <a:srgbClr val="FFFF00"/>
              </a:buClr>
              <a:buFontTx/>
              <a:buChar char="•"/>
              <a:defRPr/>
            </a:pPr>
            <a:r>
              <a:rPr lang="en-US" sz="2000" b="1" dirty="0">
                <a:solidFill>
                  <a:srgbClr val="FFFF00"/>
                </a:solidFill>
                <a:effectLst/>
              </a:rPr>
              <a:t>ART COURSES</a:t>
            </a:r>
          </a:p>
          <a:p>
            <a:pPr lvl="2" eaLnBrk="1" hangingPunct="1">
              <a:buClr>
                <a:srgbClr val="FFFF00"/>
              </a:buClr>
              <a:buFontTx/>
              <a:buChar char="•"/>
              <a:defRPr/>
            </a:pPr>
            <a:r>
              <a:rPr lang="en-US" sz="2000" b="1" dirty="0">
                <a:solidFill>
                  <a:srgbClr val="FFFF00"/>
                </a:solidFill>
                <a:effectLst/>
              </a:rPr>
              <a:t>MUCH MORE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F739731-F474-9CD5-E06E-80C2EE18DECF}"/>
              </a:ext>
            </a:extLst>
          </p:cNvPr>
          <p:cNvPicPr>
            <a:picLocks noChangeAspect="1"/>
          </p:cNvPicPr>
          <p:nvPr/>
        </p:nvPicPr>
        <p:blipFill rotWithShape="1">
          <a:blip r:embed="rId2"/>
          <a:srcRect l="25207" t="21442" r="26860" b="3972"/>
          <a:stretch/>
        </p:blipFill>
        <p:spPr bwMode="auto">
          <a:xfrm>
            <a:off x="2133600" y="1021038"/>
            <a:ext cx="4521808" cy="44653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0673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3B8B-042D-425D-87A8-8449363FED30}"/>
              </a:ext>
            </a:extLst>
          </p:cNvPr>
          <p:cNvSpPr>
            <a:spLocks noGrp="1"/>
          </p:cNvSpPr>
          <p:nvPr>
            <p:ph type="title"/>
          </p:nvPr>
        </p:nvSpPr>
        <p:spPr>
          <a:xfrm>
            <a:off x="381000" y="304800"/>
            <a:ext cx="8305800" cy="2514600"/>
          </a:xfrm>
        </p:spPr>
        <p:txBody>
          <a:bodyPr/>
          <a:lstStyle/>
          <a:p>
            <a:r>
              <a:rPr lang="en-US" sz="2800" dirty="0">
                <a:solidFill>
                  <a:schemeClr val="bg2"/>
                </a:solidFill>
                <a:highlight>
                  <a:srgbClr val="FFFF00"/>
                </a:highlight>
              </a:rPr>
              <a:t>COLLEGE IN HIGH SCHOOL CLASSES (CHS)</a:t>
            </a:r>
            <a:br>
              <a:rPr lang="en-US" sz="2800" dirty="0">
                <a:solidFill>
                  <a:schemeClr val="bg2"/>
                </a:solidFill>
                <a:effectLst/>
              </a:rPr>
            </a:br>
            <a:br>
              <a:rPr lang="en-US" sz="2800" dirty="0">
                <a:solidFill>
                  <a:srgbClr val="FFFF00"/>
                </a:solidFill>
                <a:effectLst/>
              </a:rPr>
            </a:br>
            <a:r>
              <a:rPr lang="en-US" sz="1800" dirty="0">
                <a:solidFill>
                  <a:srgbClr val="FFFF00"/>
                </a:solidFill>
                <a:effectLst/>
              </a:rPr>
              <a:t>College in the High School​​ (CHS)​classes are </a:t>
            </a:r>
            <a:r>
              <a:rPr lang="en-US" sz="1800" b="1" dirty="0">
                <a:solidFill>
                  <a:srgbClr val="FFFF00"/>
                </a:solidFill>
                <a:effectLst/>
              </a:rPr>
              <a:t>college-level courses</a:t>
            </a:r>
            <a:r>
              <a:rPr lang="en-US" sz="1800" dirty="0">
                <a:solidFill>
                  <a:srgbClr val="FFFF00"/>
                </a:solidFill>
                <a:effectLst/>
              </a:rPr>
              <a:t> which are taught at the high school by high school teachers using college curriculum with oversight from college faculty and staff. Students earn college credit by passing the course and paying reduced tuition for the credits.</a:t>
            </a:r>
            <a:br>
              <a:rPr lang="en-US" sz="1800" dirty="0">
                <a:solidFill>
                  <a:srgbClr val="FFFF00"/>
                </a:solidFill>
                <a:effectLst/>
              </a:rPr>
            </a:br>
            <a:endParaRPr lang="en-US" sz="1800" dirty="0">
              <a:solidFill>
                <a:srgbClr val="FFFF00"/>
              </a:solidFill>
            </a:endParaRPr>
          </a:p>
        </p:txBody>
      </p:sp>
      <p:graphicFrame>
        <p:nvGraphicFramePr>
          <p:cNvPr id="3" name="Table 2">
            <a:extLst>
              <a:ext uri="{FF2B5EF4-FFF2-40B4-BE49-F238E27FC236}">
                <a16:creationId xmlns:a16="http://schemas.microsoft.com/office/drawing/2014/main" id="{BC4F1578-5F62-46CC-A371-4B6A294ED696}"/>
              </a:ext>
            </a:extLst>
          </p:cNvPr>
          <p:cNvGraphicFramePr>
            <a:graphicFrameLocks noGrp="1"/>
          </p:cNvGraphicFramePr>
          <p:nvPr>
            <p:extLst>
              <p:ext uri="{D42A27DB-BD31-4B8C-83A1-F6EECF244321}">
                <p14:modId xmlns:p14="http://schemas.microsoft.com/office/powerpoint/2010/main" val="2776223296"/>
              </p:ext>
            </p:extLst>
          </p:nvPr>
        </p:nvGraphicFramePr>
        <p:xfrm>
          <a:off x="762000" y="2895600"/>
          <a:ext cx="7543800" cy="2743200"/>
        </p:xfrm>
        <a:graphic>
          <a:graphicData uri="http://schemas.openxmlformats.org/drawingml/2006/table">
            <a:tbl>
              <a:tblPr firstRow="1" firstCol="1" bandRow="1">
                <a:tableStyleId>{5C22544A-7EE6-4342-B048-85BDC9FD1C3A}</a:tableStyleId>
              </a:tblPr>
              <a:tblGrid>
                <a:gridCol w="1578153">
                  <a:extLst>
                    <a:ext uri="{9D8B030D-6E8A-4147-A177-3AD203B41FA5}">
                      <a16:colId xmlns:a16="http://schemas.microsoft.com/office/drawing/2014/main" val="3405248097"/>
                    </a:ext>
                  </a:extLst>
                </a:gridCol>
                <a:gridCol w="1513193">
                  <a:extLst>
                    <a:ext uri="{9D8B030D-6E8A-4147-A177-3AD203B41FA5}">
                      <a16:colId xmlns:a16="http://schemas.microsoft.com/office/drawing/2014/main" val="1571256130"/>
                    </a:ext>
                  </a:extLst>
                </a:gridCol>
                <a:gridCol w="1513193">
                  <a:extLst>
                    <a:ext uri="{9D8B030D-6E8A-4147-A177-3AD203B41FA5}">
                      <a16:colId xmlns:a16="http://schemas.microsoft.com/office/drawing/2014/main" val="187833895"/>
                    </a:ext>
                  </a:extLst>
                </a:gridCol>
                <a:gridCol w="1429890">
                  <a:extLst>
                    <a:ext uri="{9D8B030D-6E8A-4147-A177-3AD203B41FA5}">
                      <a16:colId xmlns:a16="http://schemas.microsoft.com/office/drawing/2014/main" val="2377406036"/>
                    </a:ext>
                  </a:extLst>
                </a:gridCol>
                <a:gridCol w="1509371">
                  <a:extLst>
                    <a:ext uri="{9D8B030D-6E8A-4147-A177-3AD203B41FA5}">
                      <a16:colId xmlns:a16="http://schemas.microsoft.com/office/drawing/2014/main" val="3417180876"/>
                    </a:ext>
                  </a:extLst>
                </a:gridCol>
              </a:tblGrid>
              <a:tr h="772704">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U.S. History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b="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Psychology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Algebra</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Chemistry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Physics</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980696009"/>
                  </a:ext>
                </a:extLst>
              </a:tr>
              <a:tr h="1162853">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Anatomy &amp; Physiology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Biology</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Language &amp; Composition</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Literature and Composition</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Statistics</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464205732"/>
                  </a:ext>
                </a:extLst>
              </a:tr>
              <a:tr h="807643">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Calculus AB</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Calculus BC</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43461345"/>
                  </a:ext>
                </a:extLst>
              </a:tr>
            </a:tbl>
          </a:graphicData>
        </a:graphic>
      </p:graphicFrame>
    </p:spTree>
    <p:extLst>
      <p:ext uri="{BB962C8B-B14F-4D97-AF65-F5344CB8AC3E}">
        <p14:creationId xmlns:p14="http://schemas.microsoft.com/office/powerpoint/2010/main" val="2297567147"/>
      </p:ext>
    </p:extLst>
  </p:cSld>
  <p:clrMapOvr>
    <a:masterClrMapping/>
  </p:clrMapOvr>
  <p:transition spd="slow">
    <p:comb/>
  </p:transition>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9B02E644C1E54CB72F42A4C9E86862" ma:contentTypeVersion="11" ma:contentTypeDescription="Create a new document." ma:contentTypeScope="" ma:versionID="f2174cd9eea52b36f20fa24f2d8d3695">
  <xsd:schema xmlns:xsd="http://www.w3.org/2001/XMLSchema" xmlns:xs="http://www.w3.org/2001/XMLSchema" xmlns:p="http://schemas.microsoft.com/office/2006/metadata/properties" xmlns:ns3="749ca40b-ec5a-47b4-aa1e-d5f405e0c2fa" targetNamespace="http://schemas.microsoft.com/office/2006/metadata/properties" ma:root="true" ma:fieldsID="feeb4b26f351045e2c58ccc4745aff4d" ns3:_="">
    <xsd:import namespace="749ca40b-ec5a-47b4-aa1e-d5f405e0c2f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ca40b-ec5a-47b4-aa1e-d5f405e0c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0E1ABF-D6B2-4B72-A456-B99B62704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9ca40b-ec5a-47b4-aa1e-d5f405e0c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9E0DA4-901C-4283-A76B-9AC05C65AA5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749ca40b-ec5a-47b4-aa1e-d5f405e0c2fa"/>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5AC23009-AA1A-4FD3-A51A-92E079AC45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TM03457485[[fn=Mesh]]</Template>
  <TotalTime>10002</TotalTime>
  <Words>1694</Words>
  <Application>Microsoft Office PowerPoint</Application>
  <PresentationFormat>On-screen Show (4:3)</PresentationFormat>
  <Paragraphs>330</Paragraphs>
  <Slides>33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Britannic Bold</vt:lpstr>
      <vt:lpstr>Calibri</vt:lpstr>
      <vt:lpstr>Courier</vt:lpstr>
      <vt:lpstr>Courier New</vt:lpstr>
      <vt:lpstr>Symbol</vt:lpstr>
      <vt:lpstr>Times New Roman</vt:lpstr>
      <vt:lpstr>Wingdings</vt:lpstr>
      <vt:lpstr>Orbit</vt:lpstr>
      <vt:lpstr>WELCOME  </vt:lpstr>
      <vt:lpstr>INTRODUCTIONS </vt:lpstr>
      <vt:lpstr>HIGH SCHOOL STAFFING </vt:lpstr>
      <vt:lpstr>HIGH SCHOOL BUILDING INFORMATION</vt:lpstr>
      <vt:lpstr>ONE TO ONE LAPTOP</vt:lpstr>
      <vt:lpstr>HIGH SCHOOL INFORMATION</vt:lpstr>
      <vt:lpstr>HIGH SCHOOL INFORMATION</vt:lpstr>
      <vt:lpstr>PowerPoint Presentation</vt:lpstr>
      <vt:lpstr>COLLEGE IN HIGH SCHOOL CLASSES (CHS)  College in the High School​​ (CHS)​classes are college-level courses which are taught at the high school by high school teachers using college curriculum with oversight from college faculty and staff. Students earn college credit by passing the course and paying reduced tuition for the credits. </vt:lpstr>
      <vt:lpstr>INDEPENDENT STUDY</vt:lpstr>
      <vt:lpstr>SCHOOL TO WORK PROGRAM</vt:lpstr>
      <vt:lpstr>IMPORTANT ISSUES FOR STUDENT SUCCESS</vt:lpstr>
      <vt:lpstr>ATTENDANCE SUCCESS</vt:lpstr>
      <vt:lpstr>ATTENDANCE PROCEDURES</vt:lpstr>
      <vt:lpstr>SUBMITTING ATTENDANCE</vt:lpstr>
      <vt:lpstr>BEHAVIORAL SUCCESS</vt:lpstr>
      <vt:lpstr>BEHAVIORAL SUCCESS</vt:lpstr>
      <vt:lpstr>INTERVENTIONS</vt:lpstr>
      <vt:lpstr>COUNSELOR INTERVENTONS</vt:lpstr>
      <vt:lpstr>STUDENT SAFETY AND SECURITY  </vt:lpstr>
      <vt:lpstr>ACADEMIC SUCCESS</vt:lpstr>
      <vt:lpstr>COUNSELORS ACADEMIC SUCCESS</vt:lpstr>
      <vt:lpstr>BELL SCHEDULES</vt:lpstr>
      <vt:lpstr>POWERSCHOOL   PARENT PORTAL</vt:lpstr>
      <vt:lpstr>QUICK LOOK UP</vt:lpstr>
      <vt:lpstr>CLASS GRADE REPORT</vt:lpstr>
      <vt:lpstr>ACADEMIC PERFORMANCE </vt:lpstr>
      <vt:lpstr>GRADE CLASSIFICATION</vt:lpstr>
      <vt:lpstr>GET INVOLVED  OVER 30 CLUBS AND ORGANIZATIONS</vt:lpstr>
      <vt:lpstr>HIGH SCHOOL INFORMATION</vt:lpstr>
      <vt:lpstr>West Mifflin Area High School Communication</vt:lpstr>
      <vt:lpstr>TITLE 1</vt:lpstr>
      <vt:lpstr>PowerPoint Presentation</vt:lpstr>
    </vt:vector>
  </TitlesOfParts>
  <Company>MASD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720</dc:title>
  <dc:creator>SardonJ</dc:creator>
  <cp:lastModifiedBy>Chad Licht</cp:lastModifiedBy>
  <cp:revision>222</cp:revision>
  <cp:lastPrinted>2019-10-16T16:49:02Z</cp:lastPrinted>
  <dcterms:created xsi:type="dcterms:W3CDTF">2005-09-12T12:10:18Z</dcterms:created>
  <dcterms:modified xsi:type="dcterms:W3CDTF">2023-08-15T22:51:51Z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0x010100779B02E644C1E54CB72F42A4C9E86862</vt:lpwstr>
  </property>
</Properties>
</file>