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6" r:id="rId13"/>
    <p:sldId id="270" r:id="rId14"/>
    <p:sldId id="271" r:id="rId15"/>
    <p:sldId id="272" r:id="rId16"/>
    <p:sldId id="27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227BC-1FBA-4FD4-90E6-8FEC116401D6}" v="39" dt="2025-08-13T14:51:05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d Licht" userId="c49a170b-b427-415f-9d8e-12ce967fe6b1" providerId="ADAL" clId="{847227BC-1FBA-4FD4-90E6-8FEC116401D6}"/>
    <pc:docChg chg="undo custSel addSld delSld modSld">
      <pc:chgData name="Chad Licht" userId="c49a170b-b427-415f-9d8e-12ce967fe6b1" providerId="ADAL" clId="{847227BC-1FBA-4FD4-90E6-8FEC116401D6}" dt="2025-08-13T14:52:37.860" v="222" actId="14100"/>
      <pc:docMkLst>
        <pc:docMk/>
      </pc:docMkLst>
      <pc:sldChg chg="addSp delSp modSp mod setBg setClrOvrMap">
        <pc:chgData name="Chad Licht" userId="c49a170b-b427-415f-9d8e-12ce967fe6b1" providerId="ADAL" clId="{847227BC-1FBA-4FD4-90E6-8FEC116401D6}" dt="2025-08-13T11:34:06.068" v="58" actId="34818"/>
        <pc:sldMkLst>
          <pc:docMk/>
          <pc:sldMk cId="174136335" sldId="256"/>
        </pc:sldMkLst>
        <pc:spChg chg="mod">
          <ac:chgData name="Chad Licht" userId="c49a170b-b427-415f-9d8e-12ce967fe6b1" providerId="ADAL" clId="{847227BC-1FBA-4FD4-90E6-8FEC116401D6}" dt="2025-08-13T11:14:59.145" v="23" actId="26606"/>
          <ac:spMkLst>
            <pc:docMk/>
            <pc:sldMk cId="174136335" sldId="256"/>
            <ac:spMk id="2" creationId="{1162FCF1-B62E-8808-689F-1DF3DE2EA49B}"/>
          </ac:spMkLst>
        </pc:spChg>
        <pc:spChg chg="mod">
          <ac:chgData name="Chad Licht" userId="c49a170b-b427-415f-9d8e-12ce967fe6b1" providerId="ADAL" clId="{847227BC-1FBA-4FD4-90E6-8FEC116401D6}" dt="2025-08-13T11:14:59.145" v="23" actId="26606"/>
          <ac:spMkLst>
            <pc:docMk/>
            <pc:sldMk cId="174136335" sldId="256"/>
            <ac:spMk id="3" creationId="{719DFF42-CF80-164C-45A5-98D1406CA931}"/>
          </ac:spMkLst>
        </pc:spChg>
        <pc:spChg chg="add">
          <ac:chgData name="Chad Licht" userId="c49a170b-b427-415f-9d8e-12ce967fe6b1" providerId="ADAL" clId="{847227BC-1FBA-4FD4-90E6-8FEC116401D6}" dt="2025-08-13T11:14:59.145" v="23" actId="26606"/>
          <ac:spMkLst>
            <pc:docMk/>
            <pc:sldMk cId="174136335" sldId="256"/>
            <ac:spMk id="12" creationId="{BECA82BA-52E3-450B-9E72-D586684033B9}"/>
          </ac:spMkLst>
        </pc:spChg>
        <pc:spChg chg="add">
          <ac:chgData name="Chad Licht" userId="c49a170b-b427-415f-9d8e-12ce967fe6b1" providerId="ADAL" clId="{847227BC-1FBA-4FD4-90E6-8FEC116401D6}" dt="2025-08-13T11:14:59.145" v="23" actId="26606"/>
          <ac:spMkLst>
            <pc:docMk/>
            <pc:sldMk cId="174136335" sldId="256"/>
            <ac:spMk id="14" creationId="{4AC966F9-BB4D-4199-8917-490A8F8636C4}"/>
          </ac:spMkLst>
        </pc:sp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174136335" sldId="256"/>
            <ac:picMk id="4" creationId="{A545EE6F-B27B-EAE3-4050-6418E8356DA7}"/>
          </ac:picMkLst>
        </pc:picChg>
        <pc:picChg chg="mod">
          <ac:chgData name="Chad Licht" userId="c49a170b-b427-415f-9d8e-12ce967fe6b1" providerId="ADAL" clId="{847227BC-1FBA-4FD4-90E6-8FEC116401D6}" dt="2025-08-13T11:14:59.145" v="23" actId="26606"/>
          <ac:picMkLst>
            <pc:docMk/>
            <pc:sldMk cId="174136335" sldId="256"/>
            <ac:picMk id="5" creationId="{D02A6A9E-40E7-D3D1-2031-EE63EDC73264}"/>
          </ac:picMkLst>
        </pc:picChg>
        <pc:picChg chg="mod">
          <ac:chgData name="Chad Licht" userId="c49a170b-b427-415f-9d8e-12ce967fe6b1" providerId="ADAL" clId="{847227BC-1FBA-4FD4-90E6-8FEC116401D6}" dt="2025-08-13T11:14:59.145" v="23" actId="26606"/>
          <ac:picMkLst>
            <pc:docMk/>
            <pc:sldMk cId="174136335" sldId="256"/>
            <ac:picMk id="7" creationId="{322AB667-8B0C-7039-9E69-FD4B8802C149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6:48.232" v="76" actId="1076"/>
        <pc:sldMkLst>
          <pc:docMk/>
          <pc:sldMk cId="1988620822" sldId="257"/>
        </pc:sldMkLst>
        <pc:spChg chg="add del mod">
          <ac:chgData name="Chad Licht" userId="c49a170b-b427-415f-9d8e-12ce967fe6b1" providerId="ADAL" clId="{847227BC-1FBA-4FD4-90E6-8FEC116401D6}" dt="2025-08-13T11:17:36.643" v="32" actId="478"/>
          <ac:spMkLst>
            <pc:docMk/>
            <pc:sldMk cId="1988620822" sldId="257"/>
            <ac:spMk id="4" creationId="{DAB191CE-7980-7D3D-AE32-C95FBEE63943}"/>
          </ac:spMkLst>
        </pc:spChg>
        <pc:spChg chg="add">
          <ac:chgData name="Chad Licht" userId="c49a170b-b427-415f-9d8e-12ce967fe6b1" providerId="ADAL" clId="{847227BC-1FBA-4FD4-90E6-8FEC116401D6}" dt="2025-08-13T11:21:57.626" v="34"/>
          <ac:spMkLst>
            <pc:docMk/>
            <pc:sldMk cId="1988620822" sldId="257"/>
            <ac:spMk id="6" creationId="{4CB50906-5013-7D5D-15DC-C223C1F094F6}"/>
          </ac:spMkLst>
        </pc:spChg>
        <pc:spChg chg="add del mod">
          <ac:chgData name="Chad Licht" userId="c49a170b-b427-415f-9d8e-12ce967fe6b1" providerId="ADAL" clId="{847227BC-1FBA-4FD4-90E6-8FEC116401D6}" dt="2025-08-13T11:26:54.672" v="38" actId="478"/>
          <ac:spMkLst>
            <pc:docMk/>
            <pc:sldMk cId="1988620822" sldId="257"/>
            <ac:spMk id="8" creationId="{934AA7F4-CF14-9D1D-1EA1-71C672DD6EEA}"/>
          </ac:spMkLst>
        </pc:spChg>
        <pc:picChg chg="mod">
          <ac:chgData name="Chad Licht" userId="c49a170b-b427-415f-9d8e-12ce967fe6b1" providerId="ADAL" clId="{847227BC-1FBA-4FD4-90E6-8FEC116401D6}" dt="2025-08-13T11:34:27.131" v="60" actId="1076"/>
          <ac:picMkLst>
            <pc:docMk/>
            <pc:sldMk cId="1988620822" sldId="257"/>
            <ac:picMk id="5" creationId="{FAD62E70-5707-AE82-9BE3-FA717DCB102C}"/>
          </ac:picMkLst>
        </pc:picChg>
        <pc:picChg chg="mod">
          <ac:chgData name="Chad Licht" userId="c49a170b-b427-415f-9d8e-12ce967fe6b1" providerId="ADAL" clId="{847227BC-1FBA-4FD4-90E6-8FEC116401D6}" dt="2025-08-13T11:16:30.971" v="27" actId="1076"/>
          <ac:picMkLst>
            <pc:docMk/>
            <pc:sldMk cId="1988620822" sldId="257"/>
            <ac:picMk id="7" creationId="{B812CA14-020B-5FF3-D4CC-CBCC0DA8F9DC}"/>
          </ac:picMkLst>
        </pc:pic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1988620822" sldId="257"/>
            <ac:picMk id="9" creationId="{B1AC1F5E-63E8-459C-5A49-E6E6FB793216}"/>
          </ac:picMkLst>
        </pc:picChg>
        <pc:picChg chg="add mod">
          <ac:chgData name="Chad Licht" userId="c49a170b-b427-415f-9d8e-12ce967fe6b1" providerId="ADAL" clId="{847227BC-1FBA-4FD4-90E6-8FEC116401D6}" dt="2025-08-13T11:36:48.232" v="76" actId="1076"/>
          <ac:picMkLst>
            <pc:docMk/>
            <pc:sldMk cId="1988620822" sldId="257"/>
            <ac:picMk id="10" creationId="{186E9E70-4DC3-71D7-1AB8-E6CEB678D83D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5:56.192" v="70" actId="1076"/>
        <pc:sldMkLst>
          <pc:docMk/>
          <pc:sldMk cId="243972671" sldId="258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43972671" sldId="258"/>
            <ac:picMk id="3" creationId="{45A8F745-74C2-77C1-5D07-97D424F88652}"/>
          </ac:picMkLst>
        </pc:picChg>
        <pc:picChg chg="add mod">
          <ac:chgData name="Chad Licht" userId="c49a170b-b427-415f-9d8e-12ce967fe6b1" providerId="ADAL" clId="{847227BC-1FBA-4FD4-90E6-8FEC116401D6}" dt="2025-08-13T11:35:56.192" v="70" actId="1076"/>
          <ac:picMkLst>
            <pc:docMk/>
            <pc:sldMk cId="243972671" sldId="258"/>
            <ac:picMk id="4" creationId="{02A86B24-7E11-F79B-FE0D-2B5BCA3799F3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7:15.138" v="77"/>
        <pc:sldMkLst>
          <pc:docMk/>
          <pc:sldMk cId="119944416" sldId="259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119944416" sldId="259"/>
            <ac:picMk id="3" creationId="{833E1E98-4B81-8E97-C9BB-63114ADCCDDD}"/>
          </ac:picMkLst>
        </pc:picChg>
        <pc:picChg chg="add mod">
          <ac:chgData name="Chad Licht" userId="c49a170b-b427-415f-9d8e-12ce967fe6b1" providerId="ADAL" clId="{847227BC-1FBA-4FD4-90E6-8FEC116401D6}" dt="2025-08-13T11:37:15.138" v="77"/>
          <ac:picMkLst>
            <pc:docMk/>
            <pc:sldMk cId="119944416" sldId="259"/>
            <ac:picMk id="4" creationId="{8985BE20-99A4-B114-2848-862A5192DAF3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7:28.841" v="81" actId="1076"/>
        <pc:sldMkLst>
          <pc:docMk/>
          <pc:sldMk cId="446440741" sldId="260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446440741" sldId="260"/>
            <ac:picMk id="3" creationId="{91251CCF-89B7-55D0-B25C-BE229EA079E7}"/>
          </ac:picMkLst>
        </pc:picChg>
        <pc:picChg chg="add mod">
          <ac:chgData name="Chad Licht" userId="c49a170b-b427-415f-9d8e-12ce967fe6b1" providerId="ADAL" clId="{847227BC-1FBA-4FD4-90E6-8FEC116401D6}" dt="2025-08-13T11:37:28.841" v="81" actId="1076"/>
          <ac:picMkLst>
            <pc:docMk/>
            <pc:sldMk cId="446440741" sldId="260"/>
            <ac:picMk id="4" creationId="{6558270A-03BC-405A-33F4-CA63B5F90ED2}"/>
          </ac:picMkLst>
        </pc:picChg>
        <pc:picChg chg="mod">
          <ac:chgData name="Chad Licht" userId="c49a170b-b427-415f-9d8e-12ce967fe6b1" providerId="ADAL" clId="{847227BC-1FBA-4FD4-90E6-8FEC116401D6}" dt="2025-08-13T11:37:23.239" v="79" actId="1076"/>
          <ac:picMkLst>
            <pc:docMk/>
            <pc:sldMk cId="446440741" sldId="260"/>
            <ac:picMk id="5" creationId="{18B5B205-0C34-0402-EBD8-E487DA89E749}"/>
          </ac:picMkLst>
        </pc:picChg>
        <pc:picChg chg="mod">
          <ac:chgData name="Chad Licht" userId="c49a170b-b427-415f-9d8e-12ce967fe6b1" providerId="ADAL" clId="{847227BC-1FBA-4FD4-90E6-8FEC116401D6}" dt="2025-08-13T11:37:21.878" v="78" actId="1076"/>
          <ac:picMkLst>
            <pc:docMk/>
            <pc:sldMk cId="446440741" sldId="260"/>
            <ac:picMk id="7" creationId="{13679D12-8D10-575E-DB2B-56AC0CE5F962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7:40.235" v="84" actId="1076"/>
        <pc:sldMkLst>
          <pc:docMk/>
          <pc:sldMk cId="2628903565" sldId="261"/>
        </pc:sldMkLst>
        <pc:spChg chg="mod">
          <ac:chgData name="Chad Licht" userId="c49a170b-b427-415f-9d8e-12ce967fe6b1" providerId="ADAL" clId="{847227BC-1FBA-4FD4-90E6-8FEC116401D6}" dt="2025-08-12T17:00:35.402" v="22" actId="20577"/>
          <ac:spMkLst>
            <pc:docMk/>
            <pc:sldMk cId="2628903565" sldId="261"/>
            <ac:spMk id="2" creationId="{F2CDBA85-F7D6-A7C0-FADF-C14EC453F936}"/>
          </ac:spMkLst>
        </pc:sp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628903565" sldId="261"/>
            <ac:picMk id="3" creationId="{B257961A-1AE8-AA50-5E1F-A24137A229B9}"/>
          </ac:picMkLst>
        </pc:picChg>
        <pc:picChg chg="add mod">
          <ac:chgData name="Chad Licht" userId="c49a170b-b427-415f-9d8e-12ce967fe6b1" providerId="ADAL" clId="{847227BC-1FBA-4FD4-90E6-8FEC116401D6}" dt="2025-08-13T11:37:40.235" v="84" actId="1076"/>
          <ac:picMkLst>
            <pc:docMk/>
            <pc:sldMk cId="2628903565" sldId="261"/>
            <ac:picMk id="4" creationId="{9D77807B-0A40-E005-F188-B1506C1487A0}"/>
          </ac:picMkLst>
        </pc:picChg>
        <pc:picChg chg="mod">
          <ac:chgData name="Chad Licht" userId="c49a170b-b427-415f-9d8e-12ce967fe6b1" providerId="ADAL" clId="{847227BC-1FBA-4FD4-90E6-8FEC116401D6}" dt="2025-08-13T11:37:34.580" v="82" actId="1076"/>
          <ac:picMkLst>
            <pc:docMk/>
            <pc:sldMk cId="2628903565" sldId="261"/>
            <ac:picMk id="5" creationId="{2BE66DA4-9050-0435-47AB-267C83243392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7:48.695" v="87"/>
        <pc:sldMkLst>
          <pc:docMk/>
          <pc:sldMk cId="4178888354" sldId="262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4178888354" sldId="262"/>
            <ac:picMk id="3" creationId="{343895CB-CEEA-76DA-A68B-3E1D5E0EA5CD}"/>
          </ac:picMkLst>
        </pc:picChg>
        <pc:picChg chg="add mod">
          <ac:chgData name="Chad Licht" userId="c49a170b-b427-415f-9d8e-12ce967fe6b1" providerId="ADAL" clId="{847227BC-1FBA-4FD4-90E6-8FEC116401D6}" dt="2025-08-13T11:37:48.695" v="87"/>
          <ac:picMkLst>
            <pc:docMk/>
            <pc:sldMk cId="4178888354" sldId="262"/>
            <ac:picMk id="4" creationId="{DAFC4324-7482-4EA2-5A0D-8FA610A35AB2}"/>
          </ac:picMkLst>
        </pc:picChg>
        <pc:picChg chg="mod">
          <ac:chgData name="Chad Licht" userId="c49a170b-b427-415f-9d8e-12ce967fe6b1" providerId="ADAL" clId="{847227BC-1FBA-4FD4-90E6-8FEC116401D6}" dt="2025-08-13T11:37:46.910" v="86" actId="1076"/>
          <ac:picMkLst>
            <pc:docMk/>
            <pc:sldMk cId="4178888354" sldId="262"/>
            <ac:picMk id="5" creationId="{7349D150-8D97-DE28-E090-C674AA3460A7}"/>
          </ac:picMkLst>
        </pc:picChg>
        <pc:picChg chg="mod">
          <ac:chgData name="Chad Licht" userId="c49a170b-b427-415f-9d8e-12ce967fe6b1" providerId="ADAL" clId="{847227BC-1FBA-4FD4-90E6-8FEC116401D6}" dt="2025-08-13T11:37:44.395" v="85" actId="1076"/>
          <ac:picMkLst>
            <pc:docMk/>
            <pc:sldMk cId="4178888354" sldId="262"/>
            <ac:picMk id="7" creationId="{0869C5B9-769D-7C33-3705-F0E551931D0E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7:56.383" v="90" actId="1076"/>
        <pc:sldMkLst>
          <pc:docMk/>
          <pc:sldMk cId="3201404492" sldId="263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3201404492" sldId="263"/>
            <ac:picMk id="4" creationId="{84CA8F73-2EC6-E08B-4140-B166A5B5A06F}"/>
          </ac:picMkLst>
        </pc:picChg>
        <pc:picChg chg="mod">
          <ac:chgData name="Chad Licht" userId="c49a170b-b427-415f-9d8e-12ce967fe6b1" providerId="ADAL" clId="{847227BC-1FBA-4FD4-90E6-8FEC116401D6}" dt="2025-08-13T11:37:52.982" v="88" actId="1076"/>
          <ac:picMkLst>
            <pc:docMk/>
            <pc:sldMk cId="3201404492" sldId="263"/>
            <ac:picMk id="5" creationId="{7490AA60-FFEC-65DD-3B42-090BEB9DF9ED}"/>
          </ac:picMkLst>
        </pc:picChg>
        <pc:picChg chg="add mod">
          <ac:chgData name="Chad Licht" userId="c49a170b-b427-415f-9d8e-12ce967fe6b1" providerId="ADAL" clId="{847227BC-1FBA-4FD4-90E6-8FEC116401D6}" dt="2025-08-13T11:37:56.383" v="90" actId="1076"/>
          <ac:picMkLst>
            <pc:docMk/>
            <pc:sldMk cId="3201404492" sldId="263"/>
            <ac:picMk id="6" creationId="{C26FAF9F-718B-5133-C0A1-1F7CBD8FB2FE}"/>
          </ac:picMkLst>
        </pc:picChg>
      </pc:sldChg>
      <pc:sldChg chg="addSp delSp modSp mod setBg setClrOvrMap">
        <pc:chgData name="Chad Licht" userId="c49a170b-b427-415f-9d8e-12ce967fe6b1" providerId="ADAL" clId="{847227BC-1FBA-4FD4-90E6-8FEC116401D6}" dt="2025-08-13T14:47:34.351" v="194" actId="26606"/>
        <pc:sldMkLst>
          <pc:docMk/>
          <pc:sldMk cId="1883719443" sldId="264"/>
        </pc:sldMkLst>
        <pc:spChg chg="mod">
          <ac:chgData name="Chad Licht" userId="c49a170b-b427-415f-9d8e-12ce967fe6b1" providerId="ADAL" clId="{847227BC-1FBA-4FD4-90E6-8FEC116401D6}" dt="2025-08-13T14:47:34.351" v="194" actId="26606"/>
          <ac:spMkLst>
            <pc:docMk/>
            <pc:sldMk cId="1883719443" sldId="264"/>
            <ac:spMk id="2" creationId="{9C7A3E77-2B78-4931-E62B-3EEB968FA292}"/>
          </ac:spMkLst>
        </pc:spChg>
        <pc:spChg chg="add mod ord">
          <ac:chgData name="Chad Licht" userId="c49a170b-b427-415f-9d8e-12ce967fe6b1" providerId="ADAL" clId="{847227BC-1FBA-4FD4-90E6-8FEC116401D6}" dt="2025-08-13T14:47:34.351" v="194" actId="26606"/>
          <ac:spMkLst>
            <pc:docMk/>
            <pc:sldMk cId="1883719443" sldId="264"/>
            <ac:spMk id="6" creationId="{E41C84C0-07B8-A48B-2807-F0FB42AE02B7}"/>
          </ac:spMkLst>
        </pc:spChg>
        <pc:spChg chg="add">
          <ac:chgData name="Chad Licht" userId="c49a170b-b427-415f-9d8e-12ce967fe6b1" providerId="ADAL" clId="{847227BC-1FBA-4FD4-90E6-8FEC116401D6}" dt="2025-08-13T14:47:34.351" v="194" actId="26606"/>
          <ac:spMkLst>
            <pc:docMk/>
            <pc:sldMk cId="1883719443" sldId="264"/>
            <ac:spMk id="13" creationId="{FB2836FF-945C-48EA-A449-7EDFC73F6750}"/>
          </ac:spMkLst>
        </pc:spChg>
        <pc:spChg chg="add">
          <ac:chgData name="Chad Licht" userId="c49a170b-b427-415f-9d8e-12ce967fe6b1" providerId="ADAL" clId="{847227BC-1FBA-4FD4-90E6-8FEC116401D6}" dt="2025-08-13T14:47:34.351" v="194" actId="26606"/>
          <ac:spMkLst>
            <pc:docMk/>
            <pc:sldMk cId="1883719443" sldId="264"/>
            <ac:spMk id="15" creationId="{83BC7947-FCF0-4F53-A871-5E847286C314}"/>
          </ac:spMkLst>
        </pc:spChg>
        <pc:spChg chg="add">
          <ac:chgData name="Chad Licht" userId="c49a170b-b427-415f-9d8e-12ce967fe6b1" providerId="ADAL" clId="{847227BC-1FBA-4FD4-90E6-8FEC116401D6}" dt="2025-08-13T14:47:34.351" v="194" actId="26606"/>
          <ac:spMkLst>
            <pc:docMk/>
            <pc:sldMk cId="1883719443" sldId="264"/>
            <ac:spMk id="17" creationId="{C5E04DFB-DE39-4410-A457-DD1B62DE0640}"/>
          </ac:spMkLst>
        </pc:sp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1883719443" sldId="264"/>
            <ac:picMk id="3" creationId="{BA915C65-E42B-1127-D8F5-519FBE6D6515}"/>
          </ac:picMkLst>
        </pc:picChg>
        <pc:picChg chg="add mod ord">
          <ac:chgData name="Chad Licht" userId="c49a170b-b427-415f-9d8e-12ce967fe6b1" providerId="ADAL" clId="{847227BC-1FBA-4FD4-90E6-8FEC116401D6}" dt="2025-08-13T14:47:34.351" v="194" actId="26606"/>
          <ac:picMkLst>
            <pc:docMk/>
            <pc:sldMk cId="1883719443" sldId="264"/>
            <ac:picMk id="4" creationId="{05BDCBB2-3A70-3803-117E-4807E6EDFCC8}"/>
          </ac:picMkLst>
        </pc:picChg>
        <pc:picChg chg="del">
          <ac:chgData name="Chad Licht" userId="c49a170b-b427-415f-9d8e-12ce967fe6b1" providerId="ADAL" clId="{847227BC-1FBA-4FD4-90E6-8FEC116401D6}" dt="2025-08-13T14:46:32" v="142" actId="478"/>
          <ac:picMkLst>
            <pc:docMk/>
            <pc:sldMk cId="1883719443" sldId="264"/>
            <ac:picMk id="5" creationId="{76819B6D-28E0-2D64-1BF1-C1EC729751FC}"/>
          </ac:picMkLst>
        </pc:picChg>
        <pc:picChg chg="add mod">
          <ac:chgData name="Chad Licht" userId="c49a170b-b427-415f-9d8e-12ce967fe6b1" providerId="ADAL" clId="{847227BC-1FBA-4FD4-90E6-8FEC116401D6}" dt="2025-08-13T14:47:34.351" v="194" actId="26606"/>
          <ac:picMkLst>
            <pc:docMk/>
            <pc:sldMk cId="1883719443" sldId="264"/>
            <ac:picMk id="8" creationId="{8008C7DE-6010-2DD4-B456-EF64F74A18AB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4:27:14.377" v="141"/>
        <pc:sldMkLst>
          <pc:docMk/>
          <pc:sldMk cId="1535939937" sldId="265"/>
        </pc:sldMkLst>
        <pc:spChg chg="add del mod">
          <ac:chgData name="Chad Licht" userId="c49a170b-b427-415f-9d8e-12ce967fe6b1" providerId="ADAL" clId="{847227BC-1FBA-4FD4-90E6-8FEC116401D6}" dt="2025-08-13T14:27:10.943" v="140" actId="478"/>
          <ac:spMkLst>
            <pc:docMk/>
            <pc:sldMk cId="1535939937" sldId="265"/>
            <ac:spMk id="5" creationId="{CC09208A-296D-E3FC-3A4D-D0FCB636015A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30" creationId="{F2D78D14-F2B6-60E1-2C20-39521AA631A7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55" creationId="{ED7AC8D5-86E0-943B-30B6-20E36DC78238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66" creationId="{A4251DAF-C64A-39A7-FBED-A353C7BAB653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70" creationId="{68B9B59D-58CE-51ED-9135-0F05BEE3D54E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79" creationId="{FC38C6C5-EAB0-9CFC-CC1E-8FC0D3639BAE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92" creationId="{B97A2EFA-7E77-42E3-5D7C-D8822541474C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135" creationId="{B151511A-8550-DBD6-DA64-37E8601EABC1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179" creationId="{F37DFCFC-D573-83B0-312B-6CC983CF0A72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208" creationId="{166412B2-9A8E-AEDE-E931-A400A55ABA1D}"/>
          </ac:spMkLst>
        </pc:spChg>
        <pc:spChg chg="add mod">
          <ac:chgData name="Chad Licht" userId="c49a170b-b427-415f-9d8e-12ce967fe6b1" providerId="ADAL" clId="{847227BC-1FBA-4FD4-90E6-8FEC116401D6}" dt="2025-08-13T11:32:03.727" v="48"/>
          <ac:spMkLst>
            <pc:docMk/>
            <pc:sldMk cId="1535939937" sldId="265"/>
            <ac:spMk id="230" creationId="{07D910A5-175C-3B1C-41B2-92B42EE0A328}"/>
          </ac:spMkLst>
        </pc:spChg>
        <pc:picChg chg="add del">
          <ac:chgData name="Chad Licht" userId="c49a170b-b427-415f-9d8e-12ce967fe6b1" providerId="ADAL" clId="{847227BC-1FBA-4FD4-90E6-8FEC116401D6}" dt="2025-08-13T14:27:10.943" v="140" actId="478"/>
          <ac:picMkLst>
            <pc:docMk/>
            <pc:sldMk cId="1535939937" sldId="265"/>
            <ac:picMk id="6" creationId="{E033A1D2-D9C4-6376-7309-185C456E6E48}"/>
          </ac:picMkLst>
        </pc:picChg>
        <pc:picChg chg="add mod">
          <ac:chgData name="Chad Licht" userId="c49a170b-b427-415f-9d8e-12ce967fe6b1" providerId="ADAL" clId="{847227BC-1FBA-4FD4-90E6-8FEC116401D6}" dt="2025-08-13T14:27:09.894" v="139" actId="1076"/>
          <ac:picMkLst>
            <pc:docMk/>
            <pc:sldMk cId="1535939937" sldId="265"/>
            <ac:picMk id="7" creationId="{65E64E35-F54F-5ED5-2932-6A9A5EA453CD}"/>
          </ac:picMkLst>
        </pc:picChg>
        <pc:picChg chg="add mod">
          <ac:chgData name="Chad Licht" userId="c49a170b-b427-415f-9d8e-12ce967fe6b1" providerId="ADAL" clId="{847227BC-1FBA-4FD4-90E6-8FEC116401D6}" dt="2025-08-13T14:27:14.377" v="141"/>
          <ac:picMkLst>
            <pc:docMk/>
            <pc:sldMk cId="1535939937" sldId="265"/>
            <ac:picMk id="8" creationId="{3C96C832-2205-19D5-8235-34DF9E9667D1}"/>
          </ac:picMkLst>
        </pc:pic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1535939937" sldId="265"/>
            <ac:picMk id="296" creationId="{9FA85022-9C08-0F14-B57C-48E05E2E14DB}"/>
          </ac:picMkLst>
        </pc:picChg>
      </pc:sldChg>
      <pc:sldChg chg="addSp delSp modSp mod setBg">
        <pc:chgData name="Chad Licht" userId="c49a170b-b427-415f-9d8e-12ce967fe6b1" providerId="ADAL" clId="{847227BC-1FBA-4FD4-90E6-8FEC116401D6}" dt="2025-08-13T11:38:30.355" v="94" actId="1076"/>
        <pc:sldMkLst>
          <pc:docMk/>
          <pc:sldMk cId="2481864339" sldId="270"/>
        </pc:sldMkLst>
        <pc:spChg chg="mod">
          <ac:chgData name="Chad Licht" userId="c49a170b-b427-415f-9d8e-12ce967fe6b1" providerId="ADAL" clId="{847227BC-1FBA-4FD4-90E6-8FEC116401D6}" dt="2025-08-13T11:28:58.645" v="39" actId="26606"/>
          <ac:spMkLst>
            <pc:docMk/>
            <pc:sldMk cId="2481864339" sldId="270"/>
            <ac:spMk id="2" creationId="{B6373CF6-3021-502E-53D8-EEF6595A5185}"/>
          </ac:spMkLst>
        </pc:spChg>
        <pc:spChg chg="del">
          <ac:chgData name="Chad Licht" userId="c49a170b-b427-415f-9d8e-12ce967fe6b1" providerId="ADAL" clId="{847227BC-1FBA-4FD4-90E6-8FEC116401D6}" dt="2025-08-13T11:28:58.645" v="39" actId="26606"/>
          <ac:spMkLst>
            <pc:docMk/>
            <pc:sldMk cId="2481864339" sldId="270"/>
            <ac:spMk id="3" creationId="{5F26E97D-C8AC-4AB1-0ABE-0E15D3823579}"/>
          </ac:spMkLst>
        </pc:spChg>
        <pc:graphicFrameChg chg="add">
          <ac:chgData name="Chad Licht" userId="c49a170b-b427-415f-9d8e-12ce967fe6b1" providerId="ADAL" clId="{847227BC-1FBA-4FD4-90E6-8FEC116401D6}" dt="2025-08-13T11:28:58.645" v="39" actId="26606"/>
          <ac:graphicFrameMkLst>
            <pc:docMk/>
            <pc:sldMk cId="2481864339" sldId="270"/>
            <ac:graphicFrameMk id="5" creationId="{71A1202E-A794-B7AA-3F99-1A17131E4CFE}"/>
          </ac:graphicFrameMkLst>
        </pc:graphicFrame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481864339" sldId="270"/>
            <ac:picMk id="4" creationId="{C37868ED-0B4D-529C-D5B9-0C736514D63B}"/>
          </ac:picMkLst>
        </pc:picChg>
        <pc:picChg chg="add mod">
          <ac:chgData name="Chad Licht" userId="c49a170b-b427-415f-9d8e-12ce967fe6b1" providerId="ADAL" clId="{847227BC-1FBA-4FD4-90E6-8FEC116401D6}" dt="2025-08-13T11:38:30.355" v="94" actId="1076"/>
          <ac:picMkLst>
            <pc:docMk/>
            <pc:sldMk cId="2481864339" sldId="270"/>
            <ac:picMk id="6" creationId="{6D8F5198-F9C2-85C7-EBB6-8E4169D0E45A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8:36.286" v="96" actId="1076"/>
        <pc:sldMkLst>
          <pc:docMk/>
          <pc:sldMk cId="2679861481" sldId="271"/>
        </pc:sldMkLst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679861481" sldId="271"/>
            <ac:picMk id="4" creationId="{967337C2-0099-3B0E-CA0D-3C6945A707DE}"/>
          </ac:picMkLst>
        </pc:picChg>
        <pc:picChg chg="add mod">
          <ac:chgData name="Chad Licht" userId="c49a170b-b427-415f-9d8e-12ce967fe6b1" providerId="ADAL" clId="{847227BC-1FBA-4FD4-90E6-8FEC116401D6}" dt="2025-08-13T11:38:36.286" v="96" actId="1076"/>
          <ac:picMkLst>
            <pc:docMk/>
            <pc:sldMk cId="2679861481" sldId="271"/>
            <ac:picMk id="5" creationId="{20888124-0C2A-1D80-31AA-E64B209FF0AC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38:53.632" v="99" actId="1076"/>
        <pc:sldMkLst>
          <pc:docMk/>
          <pc:sldMk cId="2640196937" sldId="272"/>
        </pc:sldMkLst>
        <pc:spChg chg="del">
          <ac:chgData name="Chad Licht" userId="c49a170b-b427-415f-9d8e-12ce967fe6b1" providerId="ADAL" clId="{847227BC-1FBA-4FD4-90E6-8FEC116401D6}" dt="2025-08-13T11:29:20.733" v="40" actId="26606"/>
          <ac:spMkLst>
            <pc:docMk/>
            <pc:sldMk cId="2640196937" sldId="272"/>
            <ac:spMk id="3" creationId="{69CC24C2-FD71-AB7C-FC6D-80D6DC1AABB4}"/>
          </ac:spMkLst>
        </pc:spChg>
        <pc:graphicFrameChg chg="add mod">
          <ac:chgData name="Chad Licht" userId="c49a170b-b427-415f-9d8e-12ce967fe6b1" providerId="ADAL" clId="{847227BC-1FBA-4FD4-90E6-8FEC116401D6}" dt="2025-08-13T11:38:53.632" v="99" actId="1076"/>
          <ac:graphicFrameMkLst>
            <pc:docMk/>
            <pc:sldMk cId="2640196937" sldId="272"/>
            <ac:graphicFrameMk id="5" creationId="{544FCFB9-F47A-92D4-DF5D-B1E305F4ECDE}"/>
          </ac:graphicFrameMkLst>
        </pc:graphicFrame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640196937" sldId="272"/>
            <ac:picMk id="4" creationId="{91C6F71E-F925-843F-8E0A-08F24107D2F9}"/>
          </ac:picMkLst>
        </pc:picChg>
        <pc:picChg chg="add mod">
          <ac:chgData name="Chad Licht" userId="c49a170b-b427-415f-9d8e-12ce967fe6b1" providerId="ADAL" clId="{847227BC-1FBA-4FD4-90E6-8FEC116401D6}" dt="2025-08-13T11:38:39.775" v="97"/>
          <ac:picMkLst>
            <pc:docMk/>
            <pc:sldMk cId="2640196937" sldId="272"/>
            <ac:picMk id="6" creationId="{442F5932-B70C-8792-ACE3-FD114E9E9AAF}"/>
          </ac:picMkLst>
        </pc:picChg>
      </pc:sldChg>
      <pc:sldChg chg="addSp delSp modSp mod">
        <pc:chgData name="Chad Licht" userId="c49a170b-b427-415f-9d8e-12ce967fe6b1" providerId="ADAL" clId="{847227BC-1FBA-4FD4-90E6-8FEC116401D6}" dt="2025-08-13T11:41:36.893" v="108" actId="1076"/>
        <pc:sldMkLst>
          <pc:docMk/>
          <pc:sldMk cId="4012332874" sldId="273"/>
        </pc:sldMkLst>
        <pc:spChg chg="mod">
          <ac:chgData name="Chad Licht" userId="c49a170b-b427-415f-9d8e-12ce967fe6b1" providerId="ADAL" clId="{847227BC-1FBA-4FD4-90E6-8FEC116401D6}" dt="2025-08-13T11:39:00.797" v="100" actId="1076"/>
          <ac:spMkLst>
            <pc:docMk/>
            <pc:sldMk cId="4012332874" sldId="273"/>
            <ac:spMk id="3" creationId="{B72925C4-26AD-23DF-02D5-B80E6D17E68E}"/>
          </ac:spMkLst>
        </pc:spChg>
        <pc:spChg chg="mod">
          <ac:chgData name="Chad Licht" userId="c49a170b-b427-415f-9d8e-12ce967fe6b1" providerId="ADAL" clId="{847227BC-1FBA-4FD4-90E6-8FEC116401D6}" dt="2025-08-13T11:41:36.893" v="108" actId="1076"/>
          <ac:spMkLst>
            <pc:docMk/>
            <pc:sldMk cId="4012332874" sldId="273"/>
            <ac:spMk id="5" creationId="{2D15A640-1B66-6F9F-00E3-3858BCD17BCE}"/>
          </ac:spMkLst>
        </pc:sp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4012332874" sldId="273"/>
            <ac:picMk id="4" creationId="{8BBBE364-0D3C-66BD-814A-1640A6DE3BFF}"/>
          </ac:picMkLst>
        </pc:picChg>
        <pc:picChg chg="add mod">
          <ac:chgData name="Chad Licht" userId="c49a170b-b427-415f-9d8e-12ce967fe6b1" providerId="ADAL" clId="{847227BC-1FBA-4FD4-90E6-8FEC116401D6}" dt="2025-08-13T11:39:06.949" v="102"/>
          <ac:picMkLst>
            <pc:docMk/>
            <pc:sldMk cId="4012332874" sldId="273"/>
            <ac:picMk id="6" creationId="{097F0B6A-8B08-CD1E-3C4C-2F2B9FDB4450}"/>
          </ac:picMkLst>
        </pc:picChg>
      </pc:sldChg>
      <pc:sldChg chg="addSp delSp modSp mod setBg">
        <pc:chgData name="Chad Licht" userId="c49a170b-b427-415f-9d8e-12ce967fe6b1" providerId="ADAL" clId="{847227BC-1FBA-4FD4-90E6-8FEC116401D6}" dt="2025-08-13T11:39:36.053" v="107" actId="26606"/>
        <pc:sldMkLst>
          <pc:docMk/>
          <pc:sldMk cId="274566790" sldId="274"/>
        </pc:sldMkLst>
        <pc:spChg chg="mod">
          <ac:chgData name="Chad Licht" userId="c49a170b-b427-415f-9d8e-12ce967fe6b1" providerId="ADAL" clId="{847227BC-1FBA-4FD4-90E6-8FEC116401D6}" dt="2025-08-13T11:15:25.559" v="24" actId="26606"/>
          <ac:spMkLst>
            <pc:docMk/>
            <pc:sldMk cId="274566790" sldId="274"/>
            <ac:spMk id="2" creationId="{66ABE5B2-2A9B-4043-30C4-81139B7A55C1}"/>
          </ac:spMkLst>
        </pc:spChg>
        <pc:spChg chg="del">
          <ac:chgData name="Chad Licht" userId="c49a170b-b427-415f-9d8e-12ce967fe6b1" providerId="ADAL" clId="{847227BC-1FBA-4FD4-90E6-8FEC116401D6}" dt="2025-08-13T11:15:25.559" v="24" actId="26606"/>
          <ac:spMkLst>
            <pc:docMk/>
            <pc:sldMk cId="274566790" sldId="274"/>
            <ac:spMk id="3" creationId="{8F4BA10F-25B3-2E14-41FC-46727ADC002C}"/>
          </ac:spMkLst>
        </pc:spChg>
        <pc:spChg chg="add del mod">
          <ac:chgData name="Chad Licht" userId="c49a170b-b427-415f-9d8e-12ce967fe6b1" providerId="ADAL" clId="{847227BC-1FBA-4FD4-90E6-8FEC116401D6}" dt="2025-08-13T11:33:17.909" v="53" actId="478"/>
          <ac:spMkLst>
            <pc:docMk/>
            <pc:sldMk cId="274566790" sldId="274"/>
            <ac:spMk id="4" creationId="{24A2F6DE-0065-5345-7415-876CC0B5EEE2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18" creationId="{59500E34-7D3D-BE16-1134-44912F06A8F3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43" creationId="{DD3CB2DD-01D0-A6E3-D836-DB17FF211AE4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83" creationId="{B22B8C2F-5D85-9BD8-DC6A-5261EC21FFBB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136" creationId="{2779404E-BDC3-91C5-AEAE-74650FF32BBC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137" creationId="{5A570CA0-4965-1B9B-791F-2A380208D7D7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147" creationId="{1A27F195-536E-03C7-E7A7-905A40D0687A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184" creationId="{351E710B-8847-AA20-C9CE-F92308CA32D3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212" creationId="{60C176F1-27D3-3ED8-FB46-7AE6CDA793A1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243" creationId="{1FA3BA2A-56FC-7AD8-8302-B712F3391C22}"/>
          </ac:spMkLst>
        </pc:spChg>
        <pc:spChg chg="add mod">
          <ac:chgData name="Chad Licht" userId="c49a170b-b427-415f-9d8e-12ce967fe6b1" providerId="ADAL" clId="{847227BC-1FBA-4FD4-90E6-8FEC116401D6}" dt="2025-08-13T11:33:02.608" v="51"/>
          <ac:spMkLst>
            <pc:docMk/>
            <pc:sldMk cId="274566790" sldId="274"/>
            <ac:spMk id="290" creationId="{067FA637-04F2-75C4-E817-542946227E23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335" creationId="{E025403E-FC36-AB79-2B96-63E440D75F76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338" creationId="{88EB7242-68F2-13AD-0EF0-C10C70A55721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345" creationId="{357660D5-58E7-BCA5-FDF5-3076D1F07120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371" creationId="{F5B9E01F-3FD4-9EBE-1992-7C5C223071E1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385" creationId="{8EC35B5B-6F5C-B8E4-A5B6-7A60875D250A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418" creationId="{37078B7A-3CC4-E995-969D-487F49C85DB4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455" creationId="{5D950321-CE2D-1221-C5F6-95875E38F180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457" creationId="{3DE96F94-DCE1-1237-4CD6-B4E252C2BB5C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470" creationId="{1C48F23A-85E3-8A98-1C36-9A3EEED9944B}"/>
          </ac:spMkLst>
        </pc:spChg>
        <pc:spChg chg="add mod">
          <ac:chgData name="Chad Licht" userId="c49a170b-b427-415f-9d8e-12ce967fe6b1" providerId="ADAL" clId="{847227BC-1FBA-4FD4-90E6-8FEC116401D6}" dt="2025-08-13T11:34:02.115" v="57" actId="1076"/>
          <ac:spMkLst>
            <pc:docMk/>
            <pc:sldMk cId="274566790" sldId="274"/>
            <ac:spMk id="506" creationId="{25DDB7CB-2EA1-B98A-01C6-B24BB84E2466}"/>
          </ac:spMkLst>
        </pc:spChg>
        <pc:graphicFrameChg chg="add mod ord modGraphic">
          <ac:chgData name="Chad Licht" userId="c49a170b-b427-415f-9d8e-12ce967fe6b1" providerId="ADAL" clId="{847227BC-1FBA-4FD4-90E6-8FEC116401D6}" dt="2025-08-13T11:39:36.053" v="107" actId="26606"/>
          <ac:graphicFrameMkLst>
            <pc:docMk/>
            <pc:sldMk cId="274566790" sldId="274"/>
            <ac:graphicFrameMk id="5" creationId="{0A145DB0-531F-10B2-4740-00AD3F5998E7}"/>
          </ac:graphicFrameMkLst>
        </pc:graphicFrameChg>
        <pc:picChg chg="add del mod">
          <ac:chgData name="Chad Licht" userId="c49a170b-b427-415f-9d8e-12ce967fe6b1" providerId="ADAL" clId="{847227BC-1FBA-4FD4-90E6-8FEC116401D6}" dt="2025-08-13T11:34:06.068" v="58" actId="34818"/>
          <ac:picMkLst>
            <pc:docMk/>
            <pc:sldMk cId="274566790" sldId="274"/>
            <ac:picMk id="297" creationId="{F853CC1C-BC80-9A55-058D-E49472B52AAE}"/>
          </ac:picMkLst>
        </pc:picChg>
        <pc:picChg chg="add mod">
          <ac:chgData name="Chad Licht" userId="c49a170b-b427-415f-9d8e-12ce967fe6b1" providerId="ADAL" clId="{847227BC-1FBA-4FD4-90E6-8FEC116401D6}" dt="2025-08-13T11:39:36.018" v="106" actId="26606"/>
          <ac:picMkLst>
            <pc:docMk/>
            <pc:sldMk cId="274566790" sldId="274"/>
            <ac:picMk id="589" creationId="{2AFB5EF9-22FC-685B-4118-738CD9757F5E}"/>
          </ac:picMkLst>
        </pc:picChg>
      </pc:sldChg>
      <pc:sldChg chg="add del">
        <pc:chgData name="Chad Licht" userId="c49a170b-b427-415f-9d8e-12ce967fe6b1" providerId="ADAL" clId="{847227BC-1FBA-4FD4-90E6-8FEC116401D6}" dt="2025-08-13T11:34:54.595" v="62"/>
        <pc:sldMkLst>
          <pc:docMk/>
          <pc:sldMk cId="0" sldId="275"/>
        </pc:sldMkLst>
      </pc:sldChg>
      <pc:sldChg chg="new del">
        <pc:chgData name="Chad Licht" userId="c49a170b-b427-415f-9d8e-12ce967fe6b1" providerId="ADAL" clId="{847227BC-1FBA-4FD4-90E6-8FEC116401D6}" dt="2025-08-13T11:31:55.928" v="46" actId="47"/>
        <pc:sldMkLst>
          <pc:docMk/>
          <pc:sldMk cId="2000394055" sldId="275"/>
        </pc:sldMkLst>
      </pc:sldChg>
      <pc:sldChg chg="addSp modSp new mod setBg setClrOvrMap">
        <pc:chgData name="Chad Licht" userId="c49a170b-b427-415f-9d8e-12ce967fe6b1" providerId="ADAL" clId="{847227BC-1FBA-4FD4-90E6-8FEC116401D6}" dt="2025-08-13T14:26:27.752" v="133"/>
        <pc:sldMkLst>
          <pc:docMk/>
          <pc:sldMk cId="2779468363" sldId="275"/>
        </pc:sldMkLst>
        <pc:spChg chg="mod">
          <ac:chgData name="Chad Licht" userId="c49a170b-b427-415f-9d8e-12ce967fe6b1" providerId="ADAL" clId="{847227BC-1FBA-4FD4-90E6-8FEC116401D6}" dt="2025-08-13T14:26:07.727" v="132" actId="26606"/>
          <ac:spMkLst>
            <pc:docMk/>
            <pc:sldMk cId="2779468363" sldId="275"/>
            <ac:spMk id="2" creationId="{FCFB2784-C6CA-2698-DAAB-B97BC27B1395}"/>
          </ac:spMkLst>
        </pc:spChg>
        <pc:spChg chg="mod">
          <ac:chgData name="Chad Licht" userId="c49a170b-b427-415f-9d8e-12ce967fe6b1" providerId="ADAL" clId="{847227BC-1FBA-4FD4-90E6-8FEC116401D6}" dt="2025-08-13T14:26:07.727" v="132" actId="26606"/>
          <ac:spMkLst>
            <pc:docMk/>
            <pc:sldMk cId="2779468363" sldId="275"/>
            <ac:spMk id="3" creationId="{B64052EA-DEAA-83A1-63B9-E17F4F23E527}"/>
          </ac:spMkLst>
        </pc:spChg>
        <pc:spChg chg="add">
          <ac:chgData name="Chad Licht" userId="c49a170b-b427-415f-9d8e-12ce967fe6b1" providerId="ADAL" clId="{847227BC-1FBA-4FD4-90E6-8FEC116401D6}" dt="2025-08-13T14:26:07.727" v="132" actId="26606"/>
          <ac:spMkLst>
            <pc:docMk/>
            <pc:sldMk cId="2779468363" sldId="275"/>
            <ac:spMk id="8" creationId="{049D8DFA-139C-473F-838D-D33ABE8856C7}"/>
          </ac:spMkLst>
        </pc:spChg>
        <pc:spChg chg="add">
          <ac:chgData name="Chad Licht" userId="c49a170b-b427-415f-9d8e-12ce967fe6b1" providerId="ADAL" clId="{847227BC-1FBA-4FD4-90E6-8FEC116401D6}" dt="2025-08-13T14:26:07.727" v="132" actId="26606"/>
          <ac:spMkLst>
            <pc:docMk/>
            <pc:sldMk cId="2779468363" sldId="275"/>
            <ac:spMk id="10" creationId="{1A6D86F0-98E0-4468-9315-41BF7B0F2E68}"/>
          </ac:spMkLst>
        </pc:spChg>
        <pc:spChg chg="add">
          <ac:chgData name="Chad Licht" userId="c49a170b-b427-415f-9d8e-12ce967fe6b1" providerId="ADAL" clId="{847227BC-1FBA-4FD4-90E6-8FEC116401D6}" dt="2025-08-13T14:26:07.727" v="132" actId="26606"/>
          <ac:spMkLst>
            <pc:docMk/>
            <pc:sldMk cId="2779468363" sldId="275"/>
            <ac:spMk id="12" creationId="{CE957058-57AD-46A9-BAE9-7145CB3504F9}"/>
          </ac:spMkLst>
        </pc:spChg>
        <pc:picChg chg="add mod">
          <ac:chgData name="Chad Licht" userId="c49a170b-b427-415f-9d8e-12ce967fe6b1" providerId="ADAL" clId="{847227BC-1FBA-4FD4-90E6-8FEC116401D6}" dt="2025-08-13T14:26:27.752" v="133"/>
          <ac:picMkLst>
            <pc:docMk/>
            <pc:sldMk cId="2779468363" sldId="275"/>
            <ac:picMk id="4" creationId="{E5DCF961-BFE5-F1CC-704A-0FF4F82A31AD}"/>
          </ac:picMkLst>
        </pc:picChg>
      </pc:sldChg>
      <pc:sldChg chg="delSp add del mod">
        <pc:chgData name="Chad Licht" userId="c49a170b-b427-415f-9d8e-12ce967fe6b1" providerId="ADAL" clId="{847227BC-1FBA-4FD4-90E6-8FEC116401D6}" dt="2025-08-13T11:31:56.823" v="47" actId="47"/>
        <pc:sldMkLst>
          <pc:docMk/>
          <pc:sldMk cId="0" sldId="276"/>
        </pc:sldMkLst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4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38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65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99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135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149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156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185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190" creationId="{00000000-0000-0000-0000-000000000000}"/>
          </ac:spMkLst>
        </pc:spChg>
        <pc:spChg chg="del">
          <ac:chgData name="Chad Licht" userId="c49a170b-b427-415f-9d8e-12ce967fe6b1" providerId="ADAL" clId="{847227BC-1FBA-4FD4-90E6-8FEC116401D6}" dt="2025-08-13T11:31:45.478" v="45" actId="21"/>
          <ac:spMkLst>
            <pc:docMk/>
            <pc:sldMk cId="0" sldId="276"/>
            <ac:spMk id="268" creationId="{00000000-0000-0000-0000-000000000000}"/>
          </ac:spMkLst>
        </pc:spChg>
      </pc:sldChg>
      <pc:sldChg chg="addSp delSp modSp new mod setBg addAnim setClrOvrMap">
        <pc:chgData name="Chad Licht" userId="c49a170b-b427-415f-9d8e-12ce967fe6b1" providerId="ADAL" clId="{847227BC-1FBA-4FD4-90E6-8FEC116401D6}" dt="2025-08-13T14:52:37.860" v="222" actId="14100"/>
        <pc:sldMkLst>
          <pc:docMk/>
          <pc:sldMk cId="2021504500" sldId="276"/>
        </pc:sldMkLst>
        <pc:spChg chg="mo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2" creationId="{6E46FF05-53CE-E6D9-3817-6B5583E4CCEA}"/>
          </ac:spMkLst>
        </pc:spChg>
        <pc:spChg chg="mo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3" creationId="{6CE2ED14-0A86-298E-6351-74D9D5C998B4}"/>
          </ac:spMkLst>
        </pc:spChg>
        <pc:spChg chg="add del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8" creationId="{1A6D86F0-98E0-4468-9315-41BF7B0F2E68}"/>
          </ac:spMkLst>
        </pc:spChg>
        <pc:spChg chg="add del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10" creationId="{CE957058-57AD-46A9-BAE9-7145CB3504F9}"/>
          </ac:spMkLst>
        </pc:spChg>
        <pc:spChg chg="ad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15" creationId="{5F9F5EB8-AB42-47FD-8F4A-176C0A4B1B0A}"/>
          </ac:spMkLst>
        </pc:spChg>
        <pc:spChg chg="ad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17" creationId="{C67564D6-576C-45C9-B7EA-F7701B149F73}"/>
          </ac:spMkLst>
        </pc:spChg>
        <pc:spChg chg="ad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19" creationId="{F9060CEE-D73E-44ED-A407-C828C9E4D942}"/>
          </ac:spMkLst>
        </pc:spChg>
        <pc:spChg chg="add">
          <ac:chgData name="Chad Licht" userId="c49a170b-b427-415f-9d8e-12ce967fe6b1" providerId="ADAL" clId="{847227BC-1FBA-4FD4-90E6-8FEC116401D6}" dt="2025-08-13T14:51:19.700" v="220" actId="26606"/>
          <ac:spMkLst>
            <pc:docMk/>
            <pc:sldMk cId="2021504500" sldId="276"/>
            <ac:spMk id="21" creationId="{AF0B544C-FD6C-42D8-B6B7-DDF7E60D035D}"/>
          </ac:spMkLst>
        </pc:spChg>
        <pc:picChg chg="add mod">
          <ac:chgData name="Chad Licht" userId="c49a170b-b427-415f-9d8e-12ce967fe6b1" providerId="ADAL" clId="{847227BC-1FBA-4FD4-90E6-8FEC116401D6}" dt="2025-08-13T14:48:47.576" v="215"/>
          <ac:picMkLst>
            <pc:docMk/>
            <pc:sldMk cId="2021504500" sldId="276"/>
            <ac:picMk id="4" creationId="{A299CC5E-30A4-80BB-F82A-E9A66C2C800C}"/>
          </ac:picMkLst>
        </pc:picChg>
        <pc:picChg chg="add mod ord">
          <ac:chgData name="Chad Licht" userId="c49a170b-b427-415f-9d8e-12ce967fe6b1" providerId="ADAL" clId="{847227BC-1FBA-4FD4-90E6-8FEC116401D6}" dt="2025-08-13T14:52:37.860" v="222" actId="14100"/>
          <ac:picMkLst>
            <pc:docMk/>
            <pc:sldMk cId="2021504500" sldId="276"/>
            <ac:picMk id="5" creationId="{3AD5D3E5-E89B-0258-1929-A4F66931648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CF350-3135-4C6A-8A91-93AEE64445F9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63FBE2-A0F8-43DE-BD74-B7461B2956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West Mifflin Area High School offers a variety of unique academic and non- academic opportunities for its students.</a:t>
          </a:r>
        </a:p>
      </dgm:t>
    </dgm:pt>
    <dgm:pt modelId="{6363185F-45A2-4632-B77C-3F20719A4987}" type="parTrans" cxnId="{6CFA52B3-657C-4351-A194-0E13AC061939}">
      <dgm:prSet/>
      <dgm:spPr/>
      <dgm:t>
        <a:bodyPr/>
        <a:lstStyle/>
        <a:p>
          <a:endParaRPr lang="en-US"/>
        </a:p>
      </dgm:t>
    </dgm:pt>
    <dgm:pt modelId="{860C9D94-9B43-4BE9-95F6-70AD7FB83B0E}" type="sibTrans" cxnId="{6CFA52B3-657C-4351-A194-0E13AC061939}">
      <dgm:prSet/>
      <dgm:spPr/>
      <dgm:t>
        <a:bodyPr/>
        <a:lstStyle/>
        <a:p>
          <a:endParaRPr lang="en-US"/>
        </a:p>
      </dgm:t>
    </dgm:pt>
    <dgm:pt modelId="{129ADD6F-AEAE-40BB-BCA7-A1EFE747B6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following slides showcase some of these opportunities that students  can take advantage of. </a:t>
          </a:r>
        </a:p>
      </dgm:t>
    </dgm:pt>
    <dgm:pt modelId="{A181FB7F-6DDF-4663-A522-5DE4BF5A91EA}" type="parTrans" cxnId="{6360F435-C356-4320-9601-204B000B80B0}">
      <dgm:prSet/>
      <dgm:spPr/>
      <dgm:t>
        <a:bodyPr/>
        <a:lstStyle/>
        <a:p>
          <a:endParaRPr lang="en-US"/>
        </a:p>
      </dgm:t>
    </dgm:pt>
    <dgm:pt modelId="{09EFE2F2-16CF-41E6-BF3D-D0F9BDF3B038}" type="sibTrans" cxnId="{6360F435-C356-4320-9601-204B000B80B0}">
      <dgm:prSet/>
      <dgm:spPr/>
      <dgm:t>
        <a:bodyPr/>
        <a:lstStyle/>
        <a:p>
          <a:endParaRPr lang="en-US"/>
        </a:p>
      </dgm:t>
    </dgm:pt>
    <dgm:pt modelId="{58FCA303-EFA6-47FD-8D7A-F9F5C606035B}" type="pres">
      <dgm:prSet presAssocID="{535CF350-3135-4C6A-8A91-93AEE64445F9}" presName="root" presStyleCnt="0">
        <dgm:presLayoutVars>
          <dgm:dir/>
          <dgm:resizeHandles val="exact"/>
        </dgm:presLayoutVars>
      </dgm:prSet>
      <dgm:spPr/>
    </dgm:pt>
    <dgm:pt modelId="{EF717D35-977F-4391-9352-CACE5406CBA9}" type="pres">
      <dgm:prSet presAssocID="{9463FBE2-A0F8-43DE-BD74-B7461B2956F1}" presName="compNode" presStyleCnt="0"/>
      <dgm:spPr/>
    </dgm:pt>
    <dgm:pt modelId="{BF181DBD-C328-4585-A7A9-D492A972DA32}" type="pres">
      <dgm:prSet presAssocID="{9463FBE2-A0F8-43DE-BD74-B7461B2956F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C6EEEE0F-F2ED-4FD8-AA1C-18A9F9588A4E}" type="pres">
      <dgm:prSet presAssocID="{9463FBE2-A0F8-43DE-BD74-B7461B2956F1}" presName="spaceRect" presStyleCnt="0"/>
      <dgm:spPr/>
    </dgm:pt>
    <dgm:pt modelId="{97806054-5114-491A-90AB-5C5AA5C7BD38}" type="pres">
      <dgm:prSet presAssocID="{9463FBE2-A0F8-43DE-BD74-B7461B2956F1}" presName="textRect" presStyleLbl="revTx" presStyleIdx="0" presStyleCnt="2">
        <dgm:presLayoutVars>
          <dgm:chMax val="1"/>
          <dgm:chPref val="1"/>
        </dgm:presLayoutVars>
      </dgm:prSet>
      <dgm:spPr/>
    </dgm:pt>
    <dgm:pt modelId="{968B5801-3B61-475C-81F9-7DEE4700EC40}" type="pres">
      <dgm:prSet presAssocID="{860C9D94-9B43-4BE9-95F6-70AD7FB83B0E}" presName="sibTrans" presStyleCnt="0"/>
      <dgm:spPr/>
    </dgm:pt>
    <dgm:pt modelId="{1CB23D2C-C998-4701-89C4-C21EA6D56421}" type="pres">
      <dgm:prSet presAssocID="{129ADD6F-AEAE-40BB-BCA7-A1EFE747B6D1}" presName="compNode" presStyleCnt="0"/>
      <dgm:spPr/>
    </dgm:pt>
    <dgm:pt modelId="{3080ED22-9C9B-4ED9-91EF-D44FCA10A57A}" type="pres">
      <dgm:prSet presAssocID="{129ADD6F-AEAE-40BB-BCA7-A1EFE747B6D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6B20EA2-1600-40FB-B30A-82E028A15FA9}" type="pres">
      <dgm:prSet presAssocID="{129ADD6F-AEAE-40BB-BCA7-A1EFE747B6D1}" presName="spaceRect" presStyleCnt="0"/>
      <dgm:spPr/>
    </dgm:pt>
    <dgm:pt modelId="{F1077149-D937-43C8-8155-1DBA9F07AC94}" type="pres">
      <dgm:prSet presAssocID="{129ADD6F-AEAE-40BB-BCA7-A1EFE747B6D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360F435-C356-4320-9601-204B000B80B0}" srcId="{535CF350-3135-4C6A-8A91-93AEE64445F9}" destId="{129ADD6F-AEAE-40BB-BCA7-A1EFE747B6D1}" srcOrd="1" destOrd="0" parTransId="{A181FB7F-6DDF-4663-A522-5DE4BF5A91EA}" sibTransId="{09EFE2F2-16CF-41E6-BF3D-D0F9BDF3B038}"/>
    <dgm:cxn modelId="{CF848039-5EFF-4297-9DCD-5A02AC8E3966}" type="presOf" srcId="{9463FBE2-A0F8-43DE-BD74-B7461B2956F1}" destId="{97806054-5114-491A-90AB-5C5AA5C7BD38}" srcOrd="0" destOrd="0" presId="urn:microsoft.com/office/officeart/2018/2/layout/IconLabelList"/>
    <dgm:cxn modelId="{6CFA52B3-657C-4351-A194-0E13AC061939}" srcId="{535CF350-3135-4C6A-8A91-93AEE64445F9}" destId="{9463FBE2-A0F8-43DE-BD74-B7461B2956F1}" srcOrd="0" destOrd="0" parTransId="{6363185F-45A2-4632-B77C-3F20719A4987}" sibTransId="{860C9D94-9B43-4BE9-95F6-70AD7FB83B0E}"/>
    <dgm:cxn modelId="{DBEAA5BC-1C73-47DF-90F9-685AE9BA897B}" type="presOf" srcId="{535CF350-3135-4C6A-8A91-93AEE64445F9}" destId="{58FCA303-EFA6-47FD-8D7A-F9F5C606035B}" srcOrd="0" destOrd="0" presId="urn:microsoft.com/office/officeart/2018/2/layout/IconLabelList"/>
    <dgm:cxn modelId="{06DBA0F1-881F-43D8-B9AD-2EA967E63A21}" type="presOf" srcId="{129ADD6F-AEAE-40BB-BCA7-A1EFE747B6D1}" destId="{F1077149-D937-43C8-8155-1DBA9F07AC94}" srcOrd="0" destOrd="0" presId="urn:microsoft.com/office/officeart/2018/2/layout/IconLabelList"/>
    <dgm:cxn modelId="{0BCB9970-132B-496A-84C0-1EE5F10E8C16}" type="presParOf" srcId="{58FCA303-EFA6-47FD-8D7A-F9F5C606035B}" destId="{EF717D35-977F-4391-9352-CACE5406CBA9}" srcOrd="0" destOrd="0" presId="urn:microsoft.com/office/officeart/2018/2/layout/IconLabelList"/>
    <dgm:cxn modelId="{483F8BDB-DF8A-45EF-862E-0A79FF144435}" type="presParOf" srcId="{EF717D35-977F-4391-9352-CACE5406CBA9}" destId="{BF181DBD-C328-4585-A7A9-D492A972DA32}" srcOrd="0" destOrd="0" presId="urn:microsoft.com/office/officeart/2018/2/layout/IconLabelList"/>
    <dgm:cxn modelId="{23074227-0774-419E-9EDD-81CDBDD48DBE}" type="presParOf" srcId="{EF717D35-977F-4391-9352-CACE5406CBA9}" destId="{C6EEEE0F-F2ED-4FD8-AA1C-18A9F9588A4E}" srcOrd="1" destOrd="0" presId="urn:microsoft.com/office/officeart/2018/2/layout/IconLabelList"/>
    <dgm:cxn modelId="{70306960-6F09-4241-A1D9-254FC0F4E64F}" type="presParOf" srcId="{EF717D35-977F-4391-9352-CACE5406CBA9}" destId="{97806054-5114-491A-90AB-5C5AA5C7BD38}" srcOrd="2" destOrd="0" presId="urn:microsoft.com/office/officeart/2018/2/layout/IconLabelList"/>
    <dgm:cxn modelId="{A5E337D2-CFF3-4860-8728-7E400664B817}" type="presParOf" srcId="{58FCA303-EFA6-47FD-8D7A-F9F5C606035B}" destId="{968B5801-3B61-475C-81F9-7DEE4700EC40}" srcOrd="1" destOrd="0" presId="urn:microsoft.com/office/officeart/2018/2/layout/IconLabelList"/>
    <dgm:cxn modelId="{2617E4EE-419C-4802-95CD-2E72DFCA0815}" type="presParOf" srcId="{58FCA303-EFA6-47FD-8D7A-F9F5C606035B}" destId="{1CB23D2C-C998-4701-89C4-C21EA6D56421}" srcOrd="2" destOrd="0" presId="urn:microsoft.com/office/officeart/2018/2/layout/IconLabelList"/>
    <dgm:cxn modelId="{F67FDB09-BEF6-4CA3-9127-682E168D119D}" type="presParOf" srcId="{1CB23D2C-C998-4701-89C4-C21EA6D56421}" destId="{3080ED22-9C9B-4ED9-91EF-D44FCA10A57A}" srcOrd="0" destOrd="0" presId="urn:microsoft.com/office/officeart/2018/2/layout/IconLabelList"/>
    <dgm:cxn modelId="{48DF8E64-021C-424D-9EDC-E56B5225E993}" type="presParOf" srcId="{1CB23D2C-C998-4701-89C4-C21EA6D56421}" destId="{86B20EA2-1600-40FB-B30A-82E028A15FA9}" srcOrd="1" destOrd="0" presId="urn:microsoft.com/office/officeart/2018/2/layout/IconLabelList"/>
    <dgm:cxn modelId="{AB23C96D-001E-463D-93C6-0C2777294572}" type="presParOf" srcId="{1CB23D2C-C998-4701-89C4-C21EA6D56421}" destId="{F1077149-D937-43C8-8155-1DBA9F07AC9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2C0B1B-1FC8-4C36-96B4-1B0ECF31300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799D398-7903-4328-979F-C9FE0DB55A74}">
      <dgm:prSet/>
      <dgm:spPr/>
      <dgm:t>
        <a:bodyPr/>
        <a:lstStyle/>
        <a:p>
          <a:r>
            <a:rPr lang="en-US"/>
            <a:t>Increase student learning and reduce failure rates. If a student is failing a class, teachers add that student to one of their remediation sessions.  </a:t>
          </a:r>
        </a:p>
      </dgm:t>
    </dgm:pt>
    <dgm:pt modelId="{2BA29B60-A59A-444B-9EDA-D7CDB4F96975}" type="parTrans" cxnId="{FC2F133A-0B1F-4063-A1EE-21E45FDC43C4}">
      <dgm:prSet/>
      <dgm:spPr/>
      <dgm:t>
        <a:bodyPr/>
        <a:lstStyle/>
        <a:p>
          <a:endParaRPr lang="en-US"/>
        </a:p>
      </dgm:t>
    </dgm:pt>
    <dgm:pt modelId="{768711CF-EA62-4225-91FC-2A0A931E4A0D}" type="sibTrans" cxnId="{FC2F133A-0B1F-4063-A1EE-21E45FDC43C4}">
      <dgm:prSet/>
      <dgm:spPr/>
      <dgm:t>
        <a:bodyPr/>
        <a:lstStyle/>
        <a:p>
          <a:endParaRPr lang="en-US"/>
        </a:p>
      </dgm:t>
    </dgm:pt>
    <dgm:pt modelId="{6E8EAB68-36D8-4CC5-BE2F-043DCFD7D5E4}">
      <dgm:prSet/>
      <dgm:spPr/>
      <dgm:t>
        <a:bodyPr/>
        <a:lstStyle/>
        <a:p>
          <a:r>
            <a:rPr lang="en-US"/>
            <a:t>Decrease stress for students since students have more time to complete work and get help DURING the school day.</a:t>
          </a:r>
        </a:p>
      </dgm:t>
    </dgm:pt>
    <dgm:pt modelId="{C5648BE4-210A-4195-A029-2DC4AE854ED2}" type="parTrans" cxnId="{6A3EEDF1-B4FB-48BD-9868-4A90F214A1DE}">
      <dgm:prSet/>
      <dgm:spPr/>
      <dgm:t>
        <a:bodyPr/>
        <a:lstStyle/>
        <a:p>
          <a:endParaRPr lang="en-US"/>
        </a:p>
      </dgm:t>
    </dgm:pt>
    <dgm:pt modelId="{3CA3DF24-5839-44A4-AB9A-E3696F2680C0}" type="sibTrans" cxnId="{6A3EEDF1-B4FB-48BD-9868-4A90F214A1DE}">
      <dgm:prSet/>
      <dgm:spPr/>
      <dgm:t>
        <a:bodyPr/>
        <a:lstStyle/>
        <a:p>
          <a:endParaRPr lang="en-US"/>
        </a:p>
      </dgm:t>
    </dgm:pt>
    <dgm:pt modelId="{A8FEB99B-C45B-4768-941A-CA320371F74C}">
      <dgm:prSet/>
      <dgm:spPr/>
      <dgm:t>
        <a:bodyPr/>
        <a:lstStyle/>
        <a:p>
          <a:r>
            <a:rPr lang="en-US"/>
            <a:t>Build positive relationships among students and staff.</a:t>
          </a:r>
        </a:p>
      </dgm:t>
    </dgm:pt>
    <dgm:pt modelId="{E4FAAD6C-8FB9-45DB-B530-58BFA8EF3C9E}" type="parTrans" cxnId="{644DC5A9-4A39-4FC6-8C13-D754F6E75292}">
      <dgm:prSet/>
      <dgm:spPr/>
      <dgm:t>
        <a:bodyPr/>
        <a:lstStyle/>
        <a:p>
          <a:endParaRPr lang="en-US"/>
        </a:p>
      </dgm:t>
    </dgm:pt>
    <dgm:pt modelId="{ADED7990-05F7-40E3-8310-49C5E133D05E}" type="sibTrans" cxnId="{644DC5A9-4A39-4FC6-8C13-D754F6E75292}">
      <dgm:prSet/>
      <dgm:spPr/>
      <dgm:t>
        <a:bodyPr/>
        <a:lstStyle/>
        <a:p>
          <a:endParaRPr lang="en-US"/>
        </a:p>
      </dgm:t>
    </dgm:pt>
    <dgm:pt modelId="{1A36A014-B215-4E70-AD38-019AB657A001}">
      <dgm:prSet/>
      <dgm:spPr/>
      <dgm:t>
        <a:bodyPr/>
        <a:lstStyle/>
        <a:p>
          <a:r>
            <a:rPr lang="en-US"/>
            <a:t>Decrease interruptions to the school day</a:t>
          </a:r>
        </a:p>
      </dgm:t>
    </dgm:pt>
    <dgm:pt modelId="{FEDF3D4B-1F20-4A48-8232-3E558DC8CB18}" type="parTrans" cxnId="{719C67CA-9204-4AA9-BE2F-3E7CC5520031}">
      <dgm:prSet/>
      <dgm:spPr/>
      <dgm:t>
        <a:bodyPr/>
        <a:lstStyle/>
        <a:p>
          <a:endParaRPr lang="en-US"/>
        </a:p>
      </dgm:t>
    </dgm:pt>
    <dgm:pt modelId="{4EFA1662-C52B-4C2D-A9D1-DC29EB96046D}" type="sibTrans" cxnId="{719C67CA-9204-4AA9-BE2F-3E7CC5520031}">
      <dgm:prSet/>
      <dgm:spPr/>
      <dgm:t>
        <a:bodyPr/>
        <a:lstStyle/>
        <a:p>
          <a:endParaRPr lang="en-US"/>
        </a:p>
      </dgm:t>
    </dgm:pt>
    <dgm:pt modelId="{BC7B833C-E5CF-45F1-8FCB-E4D57109D322}" type="pres">
      <dgm:prSet presAssocID="{D82C0B1B-1FC8-4C36-96B4-1B0ECF31300A}" presName="root" presStyleCnt="0">
        <dgm:presLayoutVars>
          <dgm:dir/>
          <dgm:resizeHandles val="exact"/>
        </dgm:presLayoutVars>
      </dgm:prSet>
      <dgm:spPr/>
    </dgm:pt>
    <dgm:pt modelId="{65F04501-CF7B-403D-917F-9DAF2ECCCC08}" type="pres">
      <dgm:prSet presAssocID="{D82C0B1B-1FC8-4C36-96B4-1B0ECF31300A}" presName="container" presStyleCnt="0">
        <dgm:presLayoutVars>
          <dgm:dir/>
          <dgm:resizeHandles val="exact"/>
        </dgm:presLayoutVars>
      </dgm:prSet>
      <dgm:spPr/>
    </dgm:pt>
    <dgm:pt modelId="{E41D838E-9231-49D1-A5B0-D204A0924FBE}" type="pres">
      <dgm:prSet presAssocID="{4799D398-7903-4328-979F-C9FE0DB55A74}" presName="compNode" presStyleCnt="0"/>
      <dgm:spPr/>
    </dgm:pt>
    <dgm:pt modelId="{40E4BB91-68B0-4DCD-9D4D-171BD9210E88}" type="pres">
      <dgm:prSet presAssocID="{4799D398-7903-4328-979F-C9FE0DB55A74}" presName="iconBgRect" presStyleLbl="bgShp" presStyleIdx="0" presStyleCnt="4"/>
      <dgm:spPr/>
    </dgm:pt>
    <dgm:pt modelId="{BFAB050C-B30C-4A69-AD0A-3F826740FC99}" type="pres">
      <dgm:prSet presAssocID="{4799D398-7903-4328-979F-C9FE0DB55A7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6FD5346-EF48-4BA3-8CB3-63B34E7C55FF}" type="pres">
      <dgm:prSet presAssocID="{4799D398-7903-4328-979F-C9FE0DB55A74}" presName="spaceRect" presStyleCnt="0"/>
      <dgm:spPr/>
    </dgm:pt>
    <dgm:pt modelId="{86DF4BFE-5266-4420-A9D2-D5B1EE44081F}" type="pres">
      <dgm:prSet presAssocID="{4799D398-7903-4328-979F-C9FE0DB55A74}" presName="textRect" presStyleLbl="revTx" presStyleIdx="0" presStyleCnt="4">
        <dgm:presLayoutVars>
          <dgm:chMax val="1"/>
          <dgm:chPref val="1"/>
        </dgm:presLayoutVars>
      </dgm:prSet>
      <dgm:spPr/>
    </dgm:pt>
    <dgm:pt modelId="{8ED70909-2F89-4FA2-AA4D-5720C3EFD966}" type="pres">
      <dgm:prSet presAssocID="{768711CF-EA62-4225-91FC-2A0A931E4A0D}" presName="sibTrans" presStyleLbl="sibTrans2D1" presStyleIdx="0" presStyleCnt="0"/>
      <dgm:spPr/>
    </dgm:pt>
    <dgm:pt modelId="{2EFBB871-0F89-470B-B739-2D2A86F35E6E}" type="pres">
      <dgm:prSet presAssocID="{6E8EAB68-36D8-4CC5-BE2F-043DCFD7D5E4}" presName="compNode" presStyleCnt="0"/>
      <dgm:spPr/>
    </dgm:pt>
    <dgm:pt modelId="{27E16469-88EB-4BCA-9C6C-A172EE67AB20}" type="pres">
      <dgm:prSet presAssocID="{6E8EAB68-36D8-4CC5-BE2F-043DCFD7D5E4}" presName="iconBgRect" presStyleLbl="bgShp" presStyleIdx="1" presStyleCnt="4"/>
      <dgm:spPr/>
    </dgm:pt>
    <dgm:pt modelId="{4F993F92-AEAF-4F79-9147-2BF43AC7BF35}" type="pres">
      <dgm:prSet presAssocID="{6E8EAB68-36D8-4CC5-BE2F-043DCFD7D5E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049E8AA-210D-4911-8DFC-193328DB9C1B}" type="pres">
      <dgm:prSet presAssocID="{6E8EAB68-36D8-4CC5-BE2F-043DCFD7D5E4}" presName="spaceRect" presStyleCnt="0"/>
      <dgm:spPr/>
    </dgm:pt>
    <dgm:pt modelId="{5B9D5506-0E62-42BA-BDE8-E97E830DD9C1}" type="pres">
      <dgm:prSet presAssocID="{6E8EAB68-36D8-4CC5-BE2F-043DCFD7D5E4}" presName="textRect" presStyleLbl="revTx" presStyleIdx="1" presStyleCnt="4">
        <dgm:presLayoutVars>
          <dgm:chMax val="1"/>
          <dgm:chPref val="1"/>
        </dgm:presLayoutVars>
      </dgm:prSet>
      <dgm:spPr/>
    </dgm:pt>
    <dgm:pt modelId="{B32204B6-E411-417F-A501-A4579BCBC33C}" type="pres">
      <dgm:prSet presAssocID="{3CA3DF24-5839-44A4-AB9A-E3696F2680C0}" presName="sibTrans" presStyleLbl="sibTrans2D1" presStyleIdx="0" presStyleCnt="0"/>
      <dgm:spPr/>
    </dgm:pt>
    <dgm:pt modelId="{1EE20C39-A6F4-4C91-89B4-841CDFD413F1}" type="pres">
      <dgm:prSet presAssocID="{A8FEB99B-C45B-4768-941A-CA320371F74C}" presName="compNode" presStyleCnt="0"/>
      <dgm:spPr/>
    </dgm:pt>
    <dgm:pt modelId="{2D4D0366-BACA-488E-8973-8BD7AE31712E}" type="pres">
      <dgm:prSet presAssocID="{A8FEB99B-C45B-4768-941A-CA320371F74C}" presName="iconBgRect" presStyleLbl="bgShp" presStyleIdx="2" presStyleCnt="4"/>
      <dgm:spPr/>
    </dgm:pt>
    <dgm:pt modelId="{25ECABD2-3370-459D-BF92-1ECFA630D153}" type="pres">
      <dgm:prSet presAssocID="{A8FEB99B-C45B-4768-941A-CA320371F74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6DD997E8-F153-484D-A0AC-DEFD748129C6}" type="pres">
      <dgm:prSet presAssocID="{A8FEB99B-C45B-4768-941A-CA320371F74C}" presName="spaceRect" presStyleCnt="0"/>
      <dgm:spPr/>
    </dgm:pt>
    <dgm:pt modelId="{24965EBA-EA6A-429F-BA43-50E09F2973BC}" type="pres">
      <dgm:prSet presAssocID="{A8FEB99B-C45B-4768-941A-CA320371F74C}" presName="textRect" presStyleLbl="revTx" presStyleIdx="2" presStyleCnt="4">
        <dgm:presLayoutVars>
          <dgm:chMax val="1"/>
          <dgm:chPref val="1"/>
        </dgm:presLayoutVars>
      </dgm:prSet>
      <dgm:spPr/>
    </dgm:pt>
    <dgm:pt modelId="{90A09A31-AFEB-4E7F-9DDF-7D6E68C407FD}" type="pres">
      <dgm:prSet presAssocID="{ADED7990-05F7-40E3-8310-49C5E133D05E}" presName="sibTrans" presStyleLbl="sibTrans2D1" presStyleIdx="0" presStyleCnt="0"/>
      <dgm:spPr/>
    </dgm:pt>
    <dgm:pt modelId="{DAE3714C-D6B0-4BF6-8FB6-01057239C0D4}" type="pres">
      <dgm:prSet presAssocID="{1A36A014-B215-4E70-AD38-019AB657A001}" presName="compNode" presStyleCnt="0"/>
      <dgm:spPr/>
    </dgm:pt>
    <dgm:pt modelId="{B6A7DB46-6846-460F-86A5-0086891C56C5}" type="pres">
      <dgm:prSet presAssocID="{1A36A014-B215-4E70-AD38-019AB657A001}" presName="iconBgRect" presStyleLbl="bgShp" presStyleIdx="3" presStyleCnt="4"/>
      <dgm:spPr/>
    </dgm:pt>
    <dgm:pt modelId="{72CE1F10-37B4-4E76-B3A3-5024FF27C418}" type="pres">
      <dgm:prSet presAssocID="{1A36A014-B215-4E70-AD38-019AB657A00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4E62AE2E-D5E2-4EF4-8636-B135AE082405}" type="pres">
      <dgm:prSet presAssocID="{1A36A014-B215-4E70-AD38-019AB657A001}" presName="spaceRect" presStyleCnt="0"/>
      <dgm:spPr/>
    </dgm:pt>
    <dgm:pt modelId="{ABFE8C7D-A36B-4C3A-A08A-EB1B9E1C105A}" type="pres">
      <dgm:prSet presAssocID="{1A36A014-B215-4E70-AD38-019AB657A00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993C619-FEA5-4B74-9106-2AB69BFAC8A9}" type="presOf" srcId="{4799D398-7903-4328-979F-C9FE0DB55A74}" destId="{86DF4BFE-5266-4420-A9D2-D5B1EE44081F}" srcOrd="0" destOrd="0" presId="urn:microsoft.com/office/officeart/2018/2/layout/IconCircleList"/>
    <dgm:cxn modelId="{1560572A-90AB-40AF-B1AC-2A52F5F37B74}" type="presOf" srcId="{D82C0B1B-1FC8-4C36-96B4-1B0ECF31300A}" destId="{BC7B833C-E5CF-45F1-8FCB-E4D57109D322}" srcOrd="0" destOrd="0" presId="urn:microsoft.com/office/officeart/2018/2/layout/IconCircleList"/>
    <dgm:cxn modelId="{FC2F133A-0B1F-4063-A1EE-21E45FDC43C4}" srcId="{D82C0B1B-1FC8-4C36-96B4-1B0ECF31300A}" destId="{4799D398-7903-4328-979F-C9FE0DB55A74}" srcOrd="0" destOrd="0" parTransId="{2BA29B60-A59A-444B-9EDA-D7CDB4F96975}" sibTransId="{768711CF-EA62-4225-91FC-2A0A931E4A0D}"/>
    <dgm:cxn modelId="{D7DE686F-80BE-4B9C-B742-C1879222A5A7}" type="presOf" srcId="{A8FEB99B-C45B-4768-941A-CA320371F74C}" destId="{24965EBA-EA6A-429F-BA43-50E09F2973BC}" srcOrd="0" destOrd="0" presId="urn:microsoft.com/office/officeart/2018/2/layout/IconCircleList"/>
    <dgm:cxn modelId="{FFE809A4-CA38-4870-8A0F-C1F29FD903CB}" type="presOf" srcId="{1A36A014-B215-4E70-AD38-019AB657A001}" destId="{ABFE8C7D-A36B-4C3A-A08A-EB1B9E1C105A}" srcOrd="0" destOrd="0" presId="urn:microsoft.com/office/officeart/2018/2/layout/IconCircleList"/>
    <dgm:cxn modelId="{644DC5A9-4A39-4FC6-8C13-D754F6E75292}" srcId="{D82C0B1B-1FC8-4C36-96B4-1B0ECF31300A}" destId="{A8FEB99B-C45B-4768-941A-CA320371F74C}" srcOrd="2" destOrd="0" parTransId="{E4FAAD6C-8FB9-45DB-B530-58BFA8EF3C9E}" sibTransId="{ADED7990-05F7-40E3-8310-49C5E133D05E}"/>
    <dgm:cxn modelId="{23E6BCB3-C121-4641-9A11-0B494038AD7B}" type="presOf" srcId="{ADED7990-05F7-40E3-8310-49C5E133D05E}" destId="{90A09A31-AFEB-4E7F-9DDF-7D6E68C407FD}" srcOrd="0" destOrd="0" presId="urn:microsoft.com/office/officeart/2018/2/layout/IconCircleList"/>
    <dgm:cxn modelId="{776FF7B7-CE55-4C24-81A6-FA62F63CD0A7}" type="presOf" srcId="{6E8EAB68-36D8-4CC5-BE2F-043DCFD7D5E4}" destId="{5B9D5506-0E62-42BA-BDE8-E97E830DD9C1}" srcOrd="0" destOrd="0" presId="urn:microsoft.com/office/officeart/2018/2/layout/IconCircleList"/>
    <dgm:cxn modelId="{719C67CA-9204-4AA9-BE2F-3E7CC5520031}" srcId="{D82C0B1B-1FC8-4C36-96B4-1B0ECF31300A}" destId="{1A36A014-B215-4E70-AD38-019AB657A001}" srcOrd="3" destOrd="0" parTransId="{FEDF3D4B-1F20-4A48-8232-3E558DC8CB18}" sibTransId="{4EFA1662-C52B-4C2D-A9D1-DC29EB96046D}"/>
    <dgm:cxn modelId="{337488D6-DF47-4C77-8CAA-8035F65E1455}" type="presOf" srcId="{768711CF-EA62-4225-91FC-2A0A931E4A0D}" destId="{8ED70909-2F89-4FA2-AA4D-5720C3EFD966}" srcOrd="0" destOrd="0" presId="urn:microsoft.com/office/officeart/2018/2/layout/IconCircleList"/>
    <dgm:cxn modelId="{CB93ABD9-BAA2-4FE0-9677-059D2DAE8E21}" type="presOf" srcId="{3CA3DF24-5839-44A4-AB9A-E3696F2680C0}" destId="{B32204B6-E411-417F-A501-A4579BCBC33C}" srcOrd="0" destOrd="0" presId="urn:microsoft.com/office/officeart/2018/2/layout/IconCircleList"/>
    <dgm:cxn modelId="{6A3EEDF1-B4FB-48BD-9868-4A90F214A1DE}" srcId="{D82C0B1B-1FC8-4C36-96B4-1B0ECF31300A}" destId="{6E8EAB68-36D8-4CC5-BE2F-043DCFD7D5E4}" srcOrd="1" destOrd="0" parTransId="{C5648BE4-210A-4195-A029-2DC4AE854ED2}" sibTransId="{3CA3DF24-5839-44A4-AB9A-E3696F2680C0}"/>
    <dgm:cxn modelId="{3897B3F5-236F-4C8F-8479-BA626E2C8DA4}" type="presParOf" srcId="{BC7B833C-E5CF-45F1-8FCB-E4D57109D322}" destId="{65F04501-CF7B-403D-917F-9DAF2ECCCC08}" srcOrd="0" destOrd="0" presId="urn:microsoft.com/office/officeart/2018/2/layout/IconCircleList"/>
    <dgm:cxn modelId="{FC92D40F-632C-4D33-9DD6-06CBDB108F49}" type="presParOf" srcId="{65F04501-CF7B-403D-917F-9DAF2ECCCC08}" destId="{E41D838E-9231-49D1-A5B0-D204A0924FBE}" srcOrd="0" destOrd="0" presId="urn:microsoft.com/office/officeart/2018/2/layout/IconCircleList"/>
    <dgm:cxn modelId="{64A230E1-B3BF-41A4-98C9-FB22AABD3C38}" type="presParOf" srcId="{E41D838E-9231-49D1-A5B0-D204A0924FBE}" destId="{40E4BB91-68B0-4DCD-9D4D-171BD9210E88}" srcOrd="0" destOrd="0" presId="urn:microsoft.com/office/officeart/2018/2/layout/IconCircleList"/>
    <dgm:cxn modelId="{2599D057-2E4B-444B-92D8-3A7F396E47C3}" type="presParOf" srcId="{E41D838E-9231-49D1-A5B0-D204A0924FBE}" destId="{BFAB050C-B30C-4A69-AD0A-3F826740FC99}" srcOrd="1" destOrd="0" presId="urn:microsoft.com/office/officeart/2018/2/layout/IconCircleList"/>
    <dgm:cxn modelId="{01395050-7C7B-4905-8224-7BEE2C067F5C}" type="presParOf" srcId="{E41D838E-9231-49D1-A5B0-D204A0924FBE}" destId="{46FD5346-EF48-4BA3-8CB3-63B34E7C55FF}" srcOrd="2" destOrd="0" presId="urn:microsoft.com/office/officeart/2018/2/layout/IconCircleList"/>
    <dgm:cxn modelId="{B4F14BCB-A126-4012-9D6F-05384C7874B2}" type="presParOf" srcId="{E41D838E-9231-49D1-A5B0-D204A0924FBE}" destId="{86DF4BFE-5266-4420-A9D2-D5B1EE44081F}" srcOrd="3" destOrd="0" presId="urn:microsoft.com/office/officeart/2018/2/layout/IconCircleList"/>
    <dgm:cxn modelId="{4E81EF00-CE3A-4F13-AE49-E897F3388646}" type="presParOf" srcId="{65F04501-CF7B-403D-917F-9DAF2ECCCC08}" destId="{8ED70909-2F89-4FA2-AA4D-5720C3EFD966}" srcOrd="1" destOrd="0" presId="urn:microsoft.com/office/officeart/2018/2/layout/IconCircleList"/>
    <dgm:cxn modelId="{E4736A88-D6FF-497E-91EE-1A0465CA099D}" type="presParOf" srcId="{65F04501-CF7B-403D-917F-9DAF2ECCCC08}" destId="{2EFBB871-0F89-470B-B739-2D2A86F35E6E}" srcOrd="2" destOrd="0" presId="urn:microsoft.com/office/officeart/2018/2/layout/IconCircleList"/>
    <dgm:cxn modelId="{EBB50243-55DA-4183-BAD2-10B83D54BC75}" type="presParOf" srcId="{2EFBB871-0F89-470B-B739-2D2A86F35E6E}" destId="{27E16469-88EB-4BCA-9C6C-A172EE67AB20}" srcOrd="0" destOrd="0" presId="urn:microsoft.com/office/officeart/2018/2/layout/IconCircleList"/>
    <dgm:cxn modelId="{6DE1F135-E08E-4078-94EA-24E39266240C}" type="presParOf" srcId="{2EFBB871-0F89-470B-B739-2D2A86F35E6E}" destId="{4F993F92-AEAF-4F79-9147-2BF43AC7BF35}" srcOrd="1" destOrd="0" presId="urn:microsoft.com/office/officeart/2018/2/layout/IconCircleList"/>
    <dgm:cxn modelId="{F09F3127-ACE0-48A6-AA57-5ADEDE27CA05}" type="presParOf" srcId="{2EFBB871-0F89-470B-B739-2D2A86F35E6E}" destId="{1049E8AA-210D-4911-8DFC-193328DB9C1B}" srcOrd="2" destOrd="0" presId="urn:microsoft.com/office/officeart/2018/2/layout/IconCircleList"/>
    <dgm:cxn modelId="{226FBFA2-FE8E-481E-95C4-AFE0CF2581DA}" type="presParOf" srcId="{2EFBB871-0F89-470B-B739-2D2A86F35E6E}" destId="{5B9D5506-0E62-42BA-BDE8-E97E830DD9C1}" srcOrd="3" destOrd="0" presId="urn:microsoft.com/office/officeart/2018/2/layout/IconCircleList"/>
    <dgm:cxn modelId="{0023ABF2-7639-45CF-87F4-C502DBFEF2D0}" type="presParOf" srcId="{65F04501-CF7B-403D-917F-9DAF2ECCCC08}" destId="{B32204B6-E411-417F-A501-A4579BCBC33C}" srcOrd="3" destOrd="0" presId="urn:microsoft.com/office/officeart/2018/2/layout/IconCircleList"/>
    <dgm:cxn modelId="{ECE496FA-18FC-4C56-98E8-8014D83E9522}" type="presParOf" srcId="{65F04501-CF7B-403D-917F-9DAF2ECCCC08}" destId="{1EE20C39-A6F4-4C91-89B4-841CDFD413F1}" srcOrd="4" destOrd="0" presId="urn:microsoft.com/office/officeart/2018/2/layout/IconCircleList"/>
    <dgm:cxn modelId="{30855775-C174-42E3-B9D4-465C17159DED}" type="presParOf" srcId="{1EE20C39-A6F4-4C91-89B4-841CDFD413F1}" destId="{2D4D0366-BACA-488E-8973-8BD7AE31712E}" srcOrd="0" destOrd="0" presId="urn:microsoft.com/office/officeart/2018/2/layout/IconCircleList"/>
    <dgm:cxn modelId="{B5DC3F53-D248-4A16-AD87-03DB051C6ABA}" type="presParOf" srcId="{1EE20C39-A6F4-4C91-89B4-841CDFD413F1}" destId="{25ECABD2-3370-459D-BF92-1ECFA630D153}" srcOrd="1" destOrd="0" presId="urn:microsoft.com/office/officeart/2018/2/layout/IconCircleList"/>
    <dgm:cxn modelId="{01CE1D59-B8F3-425C-AE9D-2888271AEE43}" type="presParOf" srcId="{1EE20C39-A6F4-4C91-89B4-841CDFD413F1}" destId="{6DD997E8-F153-484D-A0AC-DEFD748129C6}" srcOrd="2" destOrd="0" presId="urn:microsoft.com/office/officeart/2018/2/layout/IconCircleList"/>
    <dgm:cxn modelId="{5352B08F-DA7D-441A-91B2-011F95BA79E0}" type="presParOf" srcId="{1EE20C39-A6F4-4C91-89B4-841CDFD413F1}" destId="{24965EBA-EA6A-429F-BA43-50E09F2973BC}" srcOrd="3" destOrd="0" presId="urn:microsoft.com/office/officeart/2018/2/layout/IconCircleList"/>
    <dgm:cxn modelId="{5D7AFD44-8685-4B00-B2B3-89828E140367}" type="presParOf" srcId="{65F04501-CF7B-403D-917F-9DAF2ECCCC08}" destId="{90A09A31-AFEB-4E7F-9DDF-7D6E68C407FD}" srcOrd="5" destOrd="0" presId="urn:microsoft.com/office/officeart/2018/2/layout/IconCircleList"/>
    <dgm:cxn modelId="{111A8F66-EDC1-4A11-94F0-AF69A91766BA}" type="presParOf" srcId="{65F04501-CF7B-403D-917F-9DAF2ECCCC08}" destId="{DAE3714C-D6B0-4BF6-8FB6-01057239C0D4}" srcOrd="6" destOrd="0" presId="urn:microsoft.com/office/officeart/2018/2/layout/IconCircleList"/>
    <dgm:cxn modelId="{41C90A90-48D3-4EEB-9D61-3DAB232305F7}" type="presParOf" srcId="{DAE3714C-D6B0-4BF6-8FB6-01057239C0D4}" destId="{B6A7DB46-6846-460F-86A5-0086891C56C5}" srcOrd="0" destOrd="0" presId="urn:microsoft.com/office/officeart/2018/2/layout/IconCircleList"/>
    <dgm:cxn modelId="{FC4D5D38-0B53-4302-A54B-C7A64782F8D1}" type="presParOf" srcId="{DAE3714C-D6B0-4BF6-8FB6-01057239C0D4}" destId="{72CE1F10-37B4-4E76-B3A3-5024FF27C418}" srcOrd="1" destOrd="0" presId="urn:microsoft.com/office/officeart/2018/2/layout/IconCircleList"/>
    <dgm:cxn modelId="{D8CAB47D-7867-41A5-9AE3-9D5B3D0B6DC4}" type="presParOf" srcId="{DAE3714C-D6B0-4BF6-8FB6-01057239C0D4}" destId="{4E62AE2E-D5E2-4EF4-8636-B135AE082405}" srcOrd="2" destOrd="0" presId="urn:microsoft.com/office/officeart/2018/2/layout/IconCircleList"/>
    <dgm:cxn modelId="{719A95D4-2315-4EBD-878A-9CE4B4F062C2}" type="presParOf" srcId="{DAE3714C-D6B0-4BF6-8FB6-01057239C0D4}" destId="{ABFE8C7D-A36B-4C3A-A08A-EB1B9E1C105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1DD3F9-81B7-4522-BDCF-B2C273AEEDC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C59F160-79B8-40D7-9D64-B87F62050C09}">
      <dgm:prSet/>
      <dgm:spPr/>
      <dgm:t>
        <a:bodyPr/>
        <a:lstStyle/>
        <a:p>
          <a:r>
            <a:rPr lang="en-US"/>
            <a:t>Students who are failing classes can be pulled into remediation sessions.</a:t>
          </a:r>
        </a:p>
      </dgm:t>
    </dgm:pt>
    <dgm:pt modelId="{F8D9E9A1-3152-4E40-84BA-C0BC2B882ED0}" type="parTrans" cxnId="{811A56AD-5CCF-4A40-94D2-DB85D59879C5}">
      <dgm:prSet/>
      <dgm:spPr/>
      <dgm:t>
        <a:bodyPr/>
        <a:lstStyle/>
        <a:p>
          <a:endParaRPr lang="en-US"/>
        </a:p>
      </dgm:t>
    </dgm:pt>
    <dgm:pt modelId="{133F893A-D82B-4909-AEEB-FBEB5097AE9F}" type="sibTrans" cxnId="{811A56AD-5CCF-4A40-94D2-DB85D59879C5}">
      <dgm:prSet/>
      <dgm:spPr/>
      <dgm:t>
        <a:bodyPr/>
        <a:lstStyle/>
        <a:p>
          <a:endParaRPr lang="en-US"/>
        </a:p>
      </dgm:t>
    </dgm:pt>
    <dgm:pt modelId="{2B5060FB-4707-43A5-8FF4-5EB130A4AE5E}">
      <dgm:prSet/>
      <dgm:spPr/>
      <dgm:t>
        <a:bodyPr/>
        <a:lstStyle/>
        <a:p>
          <a:r>
            <a:rPr lang="en-US"/>
            <a:t>Students can select the teacher that they are with (less issues).</a:t>
          </a:r>
        </a:p>
      </dgm:t>
    </dgm:pt>
    <dgm:pt modelId="{B19BF0D4-9A5B-4084-B88C-970AD6A06C17}" type="parTrans" cxnId="{E6EC1A98-28CB-4588-B8BC-85328C193271}">
      <dgm:prSet/>
      <dgm:spPr/>
      <dgm:t>
        <a:bodyPr/>
        <a:lstStyle/>
        <a:p>
          <a:endParaRPr lang="en-US"/>
        </a:p>
      </dgm:t>
    </dgm:pt>
    <dgm:pt modelId="{8F982CAA-AC0C-4460-A3C7-1E0C15D0BA88}" type="sibTrans" cxnId="{E6EC1A98-28CB-4588-B8BC-85328C193271}">
      <dgm:prSet/>
      <dgm:spPr/>
      <dgm:t>
        <a:bodyPr/>
        <a:lstStyle/>
        <a:p>
          <a:endParaRPr lang="en-US"/>
        </a:p>
      </dgm:t>
    </dgm:pt>
    <dgm:pt modelId="{4224599F-F51D-4929-A585-5ABA7A9DAE2C}">
      <dgm:prSet/>
      <dgm:spPr/>
      <dgm:t>
        <a:bodyPr/>
        <a:lstStyle/>
        <a:p>
          <a:r>
            <a:rPr lang="en-US"/>
            <a:t>Students can select a study hall to complete their work.</a:t>
          </a:r>
        </a:p>
      </dgm:t>
    </dgm:pt>
    <dgm:pt modelId="{14526C4E-D474-4D2A-A34C-99B469DCE0B8}" type="parTrans" cxnId="{27DD24A0-7084-4A06-9A8E-9F4274A49B7F}">
      <dgm:prSet/>
      <dgm:spPr/>
      <dgm:t>
        <a:bodyPr/>
        <a:lstStyle/>
        <a:p>
          <a:endParaRPr lang="en-US"/>
        </a:p>
      </dgm:t>
    </dgm:pt>
    <dgm:pt modelId="{F46E7EFD-0549-43F3-AC88-D24EBC01CDC4}" type="sibTrans" cxnId="{27DD24A0-7084-4A06-9A8E-9F4274A49B7F}">
      <dgm:prSet/>
      <dgm:spPr/>
      <dgm:t>
        <a:bodyPr/>
        <a:lstStyle/>
        <a:p>
          <a:endParaRPr lang="en-US"/>
        </a:p>
      </dgm:t>
    </dgm:pt>
    <dgm:pt modelId="{FE59E19D-70A7-44CC-A75A-9E528CA2E018}">
      <dgm:prSet/>
      <dgm:spPr/>
      <dgm:t>
        <a:bodyPr/>
        <a:lstStyle/>
        <a:p>
          <a:r>
            <a:rPr lang="en-US"/>
            <a:t>Students can use the time to prepare for exams (AP, CHS, Keystone, SAT).</a:t>
          </a:r>
        </a:p>
      </dgm:t>
    </dgm:pt>
    <dgm:pt modelId="{CABABD5C-61CD-44F1-9EEA-F7D947984586}" type="parTrans" cxnId="{4E12CF60-71DE-495B-B915-4D211E50631B}">
      <dgm:prSet/>
      <dgm:spPr/>
      <dgm:t>
        <a:bodyPr/>
        <a:lstStyle/>
        <a:p>
          <a:endParaRPr lang="en-US"/>
        </a:p>
      </dgm:t>
    </dgm:pt>
    <dgm:pt modelId="{539F37ED-76E2-477A-A539-A542027285B6}" type="sibTrans" cxnId="{4E12CF60-71DE-495B-B915-4D211E50631B}">
      <dgm:prSet/>
      <dgm:spPr/>
      <dgm:t>
        <a:bodyPr/>
        <a:lstStyle/>
        <a:p>
          <a:endParaRPr lang="en-US"/>
        </a:p>
      </dgm:t>
    </dgm:pt>
    <dgm:pt modelId="{D05AABE6-E5C3-4112-983E-CEF979461DAE}">
      <dgm:prSet/>
      <dgm:spPr/>
      <dgm:t>
        <a:bodyPr/>
        <a:lstStyle/>
        <a:p>
          <a:r>
            <a:rPr lang="en-US"/>
            <a:t>Students can pick the same lunch as their friends.</a:t>
          </a:r>
        </a:p>
      </dgm:t>
    </dgm:pt>
    <dgm:pt modelId="{E3EA08FF-8013-4DF7-B5D1-54EF74F8F47A}" type="parTrans" cxnId="{D3958DFA-71E1-411F-8A08-8DCAD4B9F0D3}">
      <dgm:prSet/>
      <dgm:spPr/>
      <dgm:t>
        <a:bodyPr/>
        <a:lstStyle/>
        <a:p>
          <a:endParaRPr lang="en-US"/>
        </a:p>
      </dgm:t>
    </dgm:pt>
    <dgm:pt modelId="{2A883560-CBE2-4F12-8B77-3E3A29367BF1}" type="sibTrans" cxnId="{D3958DFA-71E1-411F-8A08-8DCAD4B9F0D3}">
      <dgm:prSet/>
      <dgm:spPr/>
      <dgm:t>
        <a:bodyPr/>
        <a:lstStyle/>
        <a:p>
          <a:endParaRPr lang="en-US"/>
        </a:p>
      </dgm:t>
    </dgm:pt>
    <dgm:pt modelId="{4BB1A493-6665-4EDA-B637-A8FDB8070A2C}">
      <dgm:prSet/>
      <dgm:spPr/>
      <dgm:t>
        <a:bodyPr/>
        <a:lstStyle/>
        <a:p>
          <a:r>
            <a:rPr lang="en-US"/>
            <a:t>Students can pick some kind of activity for enrichment. (Think of the activities that teachers volunteered to run on our Flex Days.)</a:t>
          </a:r>
        </a:p>
      </dgm:t>
    </dgm:pt>
    <dgm:pt modelId="{FB7C40ED-8F3A-43A1-93A9-90D59F5DDC19}" type="parTrans" cxnId="{698C51D2-068F-4FCB-9D08-1007DDF77F62}">
      <dgm:prSet/>
      <dgm:spPr/>
      <dgm:t>
        <a:bodyPr/>
        <a:lstStyle/>
        <a:p>
          <a:endParaRPr lang="en-US"/>
        </a:p>
      </dgm:t>
    </dgm:pt>
    <dgm:pt modelId="{321BCBFA-2591-4DA5-82A6-76D2C1182036}" type="sibTrans" cxnId="{698C51D2-068F-4FCB-9D08-1007DDF77F62}">
      <dgm:prSet/>
      <dgm:spPr/>
      <dgm:t>
        <a:bodyPr/>
        <a:lstStyle/>
        <a:p>
          <a:endParaRPr lang="en-US"/>
        </a:p>
      </dgm:t>
    </dgm:pt>
    <dgm:pt modelId="{6F6D4E3B-595B-4758-9BC3-FE35C367E223}">
      <dgm:prSet/>
      <dgm:spPr/>
      <dgm:t>
        <a:bodyPr/>
        <a:lstStyle/>
        <a:p>
          <a:r>
            <a:rPr lang="en-US"/>
            <a:t>Club meetings can happen.</a:t>
          </a:r>
        </a:p>
      </dgm:t>
    </dgm:pt>
    <dgm:pt modelId="{3765C155-1F2D-4DA5-A085-B821CCDE8708}" type="parTrans" cxnId="{08AB1F5F-F108-4BB4-A013-7C892F4EBFA3}">
      <dgm:prSet/>
      <dgm:spPr/>
      <dgm:t>
        <a:bodyPr/>
        <a:lstStyle/>
        <a:p>
          <a:endParaRPr lang="en-US"/>
        </a:p>
      </dgm:t>
    </dgm:pt>
    <dgm:pt modelId="{2ABC2952-6B0F-45AE-8360-77550F640B75}" type="sibTrans" cxnId="{08AB1F5F-F108-4BB4-A013-7C892F4EBFA3}">
      <dgm:prSet/>
      <dgm:spPr/>
      <dgm:t>
        <a:bodyPr/>
        <a:lstStyle/>
        <a:p>
          <a:endParaRPr lang="en-US"/>
        </a:p>
      </dgm:t>
    </dgm:pt>
    <dgm:pt modelId="{28DF42DC-CA27-41CA-B7CF-116351B20C8E}">
      <dgm:prSet/>
      <dgm:spPr/>
      <dgm:t>
        <a:bodyPr/>
        <a:lstStyle/>
        <a:p>
          <a:r>
            <a:rPr lang="en-US"/>
            <a:t>Rehearsals, school photos, and class meetings can happen during this time instead of class time.</a:t>
          </a:r>
        </a:p>
      </dgm:t>
    </dgm:pt>
    <dgm:pt modelId="{F3752E24-AF89-43D5-B9AA-A7A72CC7971E}" type="parTrans" cxnId="{40DD0A4C-BEDD-4AC2-9BC8-29C486FF67D8}">
      <dgm:prSet/>
      <dgm:spPr/>
      <dgm:t>
        <a:bodyPr/>
        <a:lstStyle/>
        <a:p>
          <a:endParaRPr lang="en-US"/>
        </a:p>
      </dgm:t>
    </dgm:pt>
    <dgm:pt modelId="{0F1822A9-1811-4101-9C34-EB07BEE8EC3F}" type="sibTrans" cxnId="{40DD0A4C-BEDD-4AC2-9BC8-29C486FF67D8}">
      <dgm:prSet/>
      <dgm:spPr/>
      <dgm:t>
        <a:bodyPr/>
        <a:lstStyle/>
        <a:p>
          <a:endParaRPr lang="en-US"/>
        </a:p>
      </dgm:t>
    </dgm:pt>
    <dgm:pt modelId="{524DCFB5-331C-4D55-B809-65F49EC823C1}" type="pres">
      <dgm:prSet presAssocID="{A21DD3F9-81B7-4522-BDCF-B2C273AEEDCB}" presName="diagram" presStyleCnt="0">
        <dgm:presLayoutVars>
          <dgm:dir/>
          <dgm:resizeHandles val="exact"/>
        </dgm:presLayoutVars>
      </dgm:prSet>
      <dgm:spPr/>
    </dgm:pt>
    <dgm:pt modelId="{6BC35401-B471-4FF3-A136-05122F025025}" type="pres">
      <dgm:prSet presAssocID="{2C59F160-79B8-40D7-9D64-B87F62050C09}" presName="node" presStyleLbl="node1" presStyleIdx="0" presStyleCnt="8">
        <dgm:presLayoutVars>
          <dgm:bulletEnabled val="1"/>
        </dgm:presLayoutVars>
      </dgm:prSet>
      <dgm:spPr/>
    </dgm:pt>
    <dgm:pt modelId="{142A8388-8BFD-45E4-BECD-B770B0E94E28}" type="pres">
      <dgm:prSet presAssocID="{133F893A-D82B-4909-AEEB-FBEB5097AE9F}" presName="sibTrans" presStyleCnt="0"/>
      <dgm:spPr/>
    </dgm:pt>
    <dgm:pt modelId="{2AE53EEC-1F1C-4A8D-90A7-B80E8435B8B4}" type="pres">
      <dgm:prSet presAssocID="{2B5060FB-4707-43A5-8FF4-5EB130A4AE5E}" presName="node" presStyleLbl="node1" presStyleIdx="1" presStyleCnt="8">
        <dgm:presLayoutVars>
          <dgm:bulletEnabled val="1"/>
        </dgm:presLayoutVars>
      </dgm:prSet>
      <dgm:spPr/>
    </dgm:pt>
    <dgm:pt modelId="{28CAD149-AFF7-4AE6-BD84-66495809AAB7}" type="pres">
      <dgm:prSet presAssocID="{8F982CAA-AC0C-4460-A3C7-1E0C15D0BA88}" presName="sibTrans" presStyleCnt="0"/>
      <dgm:spPr/>
    </dgm:pt>
    <dgm:pt modelId="{F16E2217-ECC0-478D-A980-96956307B9B3}" type="pres">
      <dgm:prSet presAssocID="{4224599F-F51D-4929-A585-5ABA7A9DAE2C}" presName="node" presStyleLbl="node1" presStyleIdx="2" presStyleCnt="8" custLinFactNeighborX="-419" custLinFactNeighborY="-1396">
        <dgm:presLayoutVars>
          <dgm:bulletEnabled val="1"/>
        </dgm:presLayoutVars>
      </dgm:prSet>
      <dgm:spPr/>
    </dgm:pt>
    <dgm:pt modelId="{E84BE7D4-19DC-4F7E-9475-A47C0DBFD472}" type="pres">
      <dgm:prSet presAssocID="{F46E7EFD-0549-43F3-AC88-D24EBC01CDC4}" presName="sibTrans" presStyleCnt="0"/>
      <dgm:spPr/>
    </dgm:pt>
    <dgm:pt modelId="{B848D464-A525-455E-906B-A9136113EA35}" type="pres">
      <dgm:prSet presAssocID="{FE59E19D-70A7-44CC-A75A-9E528CA2E018}" presName="node" presStyleLbl="node1" presStyleIdx="3" presStyleCnt="8">
        <dgm:presLayoutVars>
          <dgm:bulletEnabled val="1"/>
        </dgm:presLayoutVars>
      </dgm:prSet>
      <dgm:spPr/>
    </dgm:pt>
    <dgm:pt modelId="{27B521A3-D9CB-4AC0-A7B2-7CC64BD7F660}" type="pres">
      <dgm:prSet presAssocID="{539F37ED-76E2-477A-A539-A542027285B6}" presName="sibTrans" presStyleCnt="0"/>
      <dgm:spPr/>
    </dgm:pt>
    <dgm:pt modelId="{CE0F9023-FF5C-421A-A7A8-AE7004976B2A}" type="pres">
      <dgm:prSet presAssocID="{D05AABE6-E5C3-4112-983E-CEF979461DAE}" presName="node" presStyleLbl="node1" presStyleIdx="4" presStyleCnt="8">
        <dgm:presLayoutVars>
          <dgm:bulletEnabled val="1"/>
        </dgm:presLayoutVars>
      </dgm:prSet>
      <dgm:spPr/>
    </dgm:pt>
    <dgm:pt modelId="{77F43945-D0BA-4175-BCBF-E8CECF911E77}" type="pres">
      <dgm:prSet presAssocID="{2A883560-CBE2-4F12-8B77-3E3A29367BF1}" presName="sibTrans" presStyleCnt="0"/>
      <dgm:spPr/>
    </dgm:pt>
    <dgm:pt modelId="{DAC3EE82-9D7B-4CF8-8263-0F12D0410068}" type="pres">
      <dgm:prSet presAssocID="{4BB1A493-6665-4EDA-B637-A8FDB8070A2C}" presName="node" presStyleLbl="node1" presStyleIdx="5" presStyleCnt="8">
        <dgm:presLayoutVars>
          <dgm:bulletEnabled val="1"/>
        </dgm:presLayoutVars>
      </dgm:prSet>
      <dgm:spPr/>
    </dgm:pt>
    <dgm:pt modelId="{C9179F59-6624-4329-8E1C-62FA0795F7C8}" type="pres">
      <dgm:prSet presAssocID="{321BCBFA-2591-4DA5-82A6-76D2C1182036}" presName="sibTrans" presStyleCnt="0"/>
      <dgm:spPr/>
    </dgm:pt>
    <dgm:pt modelId="{B93A4F6E-B9DB-48E1-A2FE-388521462FD0}" type="pres">
      <dgm:prSet presAssocID="{6F6D4E3B-595B-4758-9BC3-FE35C367E223}" presName="node" presStyleLbl="node1" presStyleIdx="6" presStyleCnt="8">
        <dgm:presLayoutVars>
          <dgm:bulletEnabled val="1"/>
        </dgm:presLayoutVars>
      </dgm:prSet>
      <dgm:spPr/>
    </dgm:pt>
    <dgm:pt modelId="{63B886B4-546E-4E7B-B716-69040CEF96F0}" type="pres">
      <dgm:prSet presAssocID="{2ABC2952-6B0F-45AE-8360-77550F640B75}" presName="sibTrans" presStyleCnt="0"/>
      <dgm:spPr/>
    </dgm:pt>
    <dgm:pt modelId="{7EFE470F-5838-40DA-BF76-97C1277025E6}" type="pres">
      <dgm:prSet presAssocID="{28DF42DC-CA27-41CA-B7CF-116351B20C8E}" presName="node" presStyleLbl="node1" presStyleIdx="7" presStyleCnt="8">
        <dgm:presLayoutVars>
          <dgm:bulletEnabled val="1"/>
        </dgm:presLayoutVars>
      </dgm:prSet>
      <dgm:spPr/>
    </dgm:pt>
  </dgm:ptLst>
  <dgm:cxnLst>
    <dgm:cxn modelId="{154D1A10-0816-457A-8C80-0F1AF155C3C6}" type="presOf" srcId="{4224599F-F51D-4929-A585-5ABA7A9DAE2C}" destId="{F16E2217-ECC0-478D-A980-96956307B9B3}" srcOrd="0" destOrd="0" presId="urn:microsoft.com/office/officeart/2005/8/layout/default"/>
    <dgm:cxn modelId="{484DAA35-788D-4677-971F-AE467D8D2A3A}" type="presOf" srcId="{4BB1A493-6665-4EDA-B637-A8FDB8070A2C}" destId="{DAC3EE82-9D7B-4CF8-8263-0F12D0410068}" srcOrd="0" destOrd="0" presId="urn:microsoft.com/office/officeart/2005/8/layout/default"/>
    <dgm:cxn modelId="{08AB1F5F-F108-4BB4-A013-7C892F4EBFA3}" srcId="{A21DD3F9-81B7-4522-BDCF-B2C273AEEDCB}" destId="{6F6D4E3B-595B-4758-9BC3-FE35C367E223}" srcOrd="6" destOrd="0" parTransId="{3765C155-1F2D-4DA5-A085-B821CCDE8708}" sibTransId="{2ABC2952-6B0F-45AE-8360-77550F640B75}"/>
    <dgm:cxn modelId="{4E12CF60-71DE-495B-B915-4D211E50631B}" srcId="{A21DD3F9-81B7-4522-BDCF-B2C273AEEDCB}" destId="{FE59E19D-70A7-44CC-A75A-9E528CA2E018}" srcOrd="3" destOrd="0" parTransId="{CABABD5C-61CD-44F1-9EEA-F7D947984586}" sibTransId="{539F37ED-76E2-477A-A539-A542027285B6}"/>
    <dgm:cxn modelId="{7747B548-9C04-4EC1-8B35-5DD6EAF48474}" type="presOf" srcId="{D05AABE6-E5C3-4112-983E-CEF979461DAE}" destId="{CE0F9023-FF5C-421A-A7A8-AE7004976B2A}" srcOrd="0" destOrd="0" presId="urn:microsoft.com/office/officeart/2005/8/layout/default"/>
    <dgm:cxn modelId="{8E0B8249-3531-4779-B1AB-5A24679A13A0}" type="presOf" srcId="{FE59E19D-70A7-44CC-A75A-9E528CA2E018}" destId="{B848D464-A525-455E-906B-A9136113EA35}" srcOrd="0" destOrd="0" presId="urn:microsoft.com/office/officeart/2005/8/layout/default"/>
    <dgm:cxn modelId="{40DD0A4C-BEDD-4AC2-9BC8-29C486FF67D8}" srcId="{A21DD3F9-81B7-4522-BDCF-B2C273AEEDCB}" destId="{28DF42DC-CA27-41CA-B7CF-116351B20C8E}" srcOrd="7" destOrd="0" parTransId="{F3752E24-AF89-43D5-B9AA-A7A72CC7971E}" sibTransId="{0F1822A9-1811-4101-9C34-EB07BEE8EC3F}"/>
    <dgm:cxn modelId="{E6EC1A98-28CB-4588-B8BC-85328C193271}" srcId="{A21DD3F9-81B7-4522-BDCF-B2C273AEEDCB}" destId="{2B5060FB-4707-43A5-8FF4-5EB130A4AE5E}" srcOrd="1" destOrd="0" parTransId="{B19BF0D4-9A5B-4084-B88C-970AD6A06C17}" sibTransId="{8F982CAA-AC0C-4460-A3C7-1E0C15D0BA88}"/>
    <dgm:cxn modelId="{27DD24A0-7084-4A06-9A8E-9F4274A49B7F}" srcId="{A21DD3F9-81B7-4522-BDCF-B2C273AEEDCB}" destId="{4224599F-F51D-4929-A585-5ABA7A9DAE2C}" srcOrd="2" destOrd="0" parTransId="{14526C4E-D474-4D2A-A34C-99B469DCE0B8}" sibTransId="{F46E7EFD-0549-43F3-AC88-D24EBC01CDC4}"/>
    <dgm:cxn modelId="{811A56AD-5CCF-4A40-94D2-DB85D59879C5}" srcId="{A21DD3F9-81B7-4522-BDCF-B2C273AEEDCB}" destId="{2C59F160-79B8-40D7-9D64-B87F62050C09}" srcOrd="0" destOrd="0" parTransId="{F8D9E9A1-3152-4E40-84BA-C0BC2B882ED0}" sibTransId="{133F893A-D82B-4909-AEEB-FBEB5097AE9F}"/>
    <dgm:cxn modelId="{129DEFB1-EC15-4C53-AA4F-198385F29D9F}" type="presOf" srcId="{A21DD3F9-81B7-4522-BDCF-B2C273AEEDCB}" destId="{524DCFB5-331C-4D55-B809-65F49EC823C1}" srcOrd="0" destOrd="0" presId="urn:microsoft.com/office/officeart/2005/8/layout/default"/>
    <dgm:cxn modelId="{9B43A8BD-3822-4D45-BA9D-1FC789FCED0A}" type="presOf" srcId="{28DF42DC-CA27-41CA-B7CF-116351B20C8E}" destId="{7EFE470F-5838-40DA-BF76-97C1277025E6}" srcOrd="0" destOrd="0" presId="urn:microsoft.com/office/officeart/2005/8/layout/default"/>
    <dgm:cxn modelId="{698C51D2-068F-4FCB-9D08-1007DDF77F62}" srcId="{A21DD3F9-81B7-4522-BDCF-B2C273AEEDCB}" destId="{4BB1A493-6665-4EDA-B637-A8FDB8070A2C}" srcOrd="5" destOrd="0" parTransId="{FB7C40ED-8F3A-43A1-93A9-90D59F5DDC19}" sibTransId="{321BCBFA-2591-4DA5-82A6-76D2C1182036}"/>
    <dgm:cxn modelId="{DF347ED8-C667-486E-8990-CEEFA6F13AC2}" type="presOf" srcId="{2B5060FB-4707-43A5-8FF4-5EB130A4AE5E}" destId="{2AE53EEC-1F1C-4A8D-90A7-B80E8435B8B4}" srcOrd="0" destOrd="0" presId="urn:microsoft.com/office/officeart/2005/8/layout/default"/>
    <dgm:cxn modelId="{B16913DC-6F67-495A-92A1-16CD6C29B044}" type="presOf" srcId="{2C59F160-79B8-40D7-9D64-B87F62050C09}" destId="{6BC35401-B471-4FF3-A136-05122F025025}" srcOrd="0" destOrd="0" presId="urn:microsoft.com/office/officeart/2005/8/layout/default"/>
    <dgm:cxn modelId="{A61AA7F3-86A3-4F0F-B5C9-DA5C6F46B746}" type="presOf" srcId="{6F6D4E3B-595B-4758-9BC3-FE35C367E223}" destId="{B93A4F6E-B9DB-48E1-A2FE-388521462FD0}" srcOrd="0" destOrd="0" presId="urn:microsoft.com/office/officeart/2005/8/layout/default"/>
    <dgm:cxn modelId="{D3958DFA-71E1-411F-8A08-8DCAD4B9F0D3}" srcId="{A21DD3F9-81B7-4522-BDCF-B2C273AEEDCB}" destId="{D05AABE6-E5C3-4112-983E-CEF979461DAE}" srcOrd="4" destOrd="0" parTransId="{E3EA08FF-8013-4DF7-B5D1-54EF74F8F47A}" sibTransId="{2A883560-CBE2-4F12-8B77-3E3A29367BF1}"/>
    <dgm:cxn modelId="{F7491CE3-361C-412D-AD0A-2250A24ECDE5}" type="presParOf" srcId="{524DCFB5-331C-4D55-B809-65F49EC823C1}" destId="{6BC35401-B471-4FF3-A136-05122F025025}" srcOrd="0" destOrd="0" presId="urn:microsoft.com/office/officeart/2005/8/layout/default"/>
    <dgm:cxn modelId="{32D61E0B-8632-4322-81B3-04189E0790CA}" type="presParOf" srcId="{524DCFB5-331C-4D55-B809-65F49EC823C1}" destId="{142A8388-8BFD-45E4-BECD-B770B0E94E28}" srcOrd="1" destOrd="0" presId="urn:microsoft.com/office/officeart/2005/8/layout/default"/>
    <dgm:cxn modelId="{0A2D46E7-AABF-48D7-B1A0-F821186E4A54}" type="presParOf" srcId="{524DCFB5-331C-4D55-B809-65F49EC823C1}" destId="{2AE53EEC-1F1C-4A8D-90A7-B80E8435B8B4}" srcOrd="2" destOrd="0" presId="urn:microsoft.com/office/officeart/2005/8/layout/default"/>
    <dgm:cxn modelId="{467D3412-6141-4386-9FF7-A546B0B86B00}" type="presParOf" srcId="{524DCFB5-331C-4D55-B809-65F49EC823C1}" destId="{28CAD149-AFF7-4AE6-BD84-66495809AAB7}" srcOrd="3" destOrd="0" presId="urn:microsoft.com/office/officeart/2005/8/layout/default"/>
    <dgm:cxn modelId="{5D3F629B-C7D5-4C0D-9A27-76E09B0EA996}" type="presParOf" srcId="{524DCFB5-331C-4D55-B809-65F49EC823C1}" destId="{F16E2217-ECC0-478D-A980-96956307B9B3}" srcOrd="4" destOrd="0" presId="urn:microsoft.com/office/officeart/2005/8/layout/default"/>
    <dgm:cxn modelId="{0E48DDC5-7BF7-4224-B2E8-E9F4460F1412}" type="presParOf" srcId="{524DCFB5-331C-4D55-B809-65F49EC823C1}" destId="{E84BE7D4-19DC-4F7E-9475-A47C0DBFD472}" srcOrd="5" destOrd="0" presId="urn:microsoft.com/office/officeart/2005/8/layout/default"/>
    <dgm:cxn modelId="{F319AEFD-8970-4645-9BF5-667D37C6CB30}" type="presParOf" srcId="{524DCFB5-331C-4D55-B809-65F49EC823C1}" destId="{B848D464-A525-455E-906B-A9136113EA35}" srcOrd="6" destOrd="0" presId="urn:microsoft.com/office/officeart/2005/8/layout/default"/>
    <dgm:cxn modelId="{ADFC5281-D71E-4F3D-A65F-86F5CC659109}" type="presParOf" srcId="{524DCFB5-331C-4D55-B809-65F49EC823C1}" destId="{27B521A3-D9CB-4AC0-A7B2-7CC64BD7F660}" srcOrd="7" destOrd="0" presId="urn:microsoft.com/office/officeart/2005/8/layout/default"/>
    <dgm:cxn modelId="{E0769873-7962-4585-965F-FE1DD7F5B48D}" type="presParOf" srcId="{524DCFB5-331C-4D55-B809-65F49EC823C1}" destId="{CE0F9023-FF5C-421A-A7A8-AE7004976B2A}" srcOrd="8" destOrd="0" presId="urn:microsoft.com/office/officeart/2005/8/layout/default"/>
    <dgm:cxn modelId="{913E9CB9-A1EE-4720-AB7F-235280D2B8EF}" type="presParOf" srcId="{524DCFB5-331C-4D55-B809-65F49EC823C1}" destId="{77F43945-D0BA-4175-BCBF-E8CECF911E77}" srcOrd="9" destOrd="0" presId="urn:microsoft.com/office/officeart/2005/8/layout/default"/>
    <dgm:cxn modelId="{E3F7570B-80E6-4DD2-BAAA-EFBED8474E01}" type="presParOf" srcId="{524DCFB5-331C-4D55-B809-65F49EC823C1}" destId="{DAC3EE82-9D7B-4CF8-8263-0F12D0410068}" srcOrd="10" destOrd="0" presId="urn:microsoft.com/office/officeart/2005/8/layout/default"/>
    <dgm:cxn modelId="{F61B183C-BD3B-496D-A671-B49EC48DB94F}" type="presParOf" srcId="{524DCFB5-331C-4D55-B809-65F49EC823C1}" destId="{C9179F59-6624-4329-8E1C-62FA0795F7C8}" srcOrd="11" destOrd="0" presId="urn:microsoft.com/office/officeart/2005/8/layout/default"/>
    <dgm:cxn modelId="{87F125E4-0899-45FC-95FD-8C8DD91C39C4}" type="presParOf" srcId="{524DCFB5-331C-4D55-B809-65F49EC823C1}" destId="{B93A4F6E-B9DB-48E1-A2FE-388521462FD0}" srcOrd="12" destOrd="0" presId="urn:microsoft.com/office/officeart/2005/8/layout/default"/>
    <dgm:cxn modelId="{3D38EF29-1AB9-479A-B792-55F18B872B6B}" type="presParOf" srcId="{524DCFB5-331C-4D55-B809-65F49EC823C1}" destId="{63B886B4-546E-4E7B-B716-69040CEF96F0}" srcOrd="13" destOrd="0" presId="urn:microsoft.com/office/officeart/2005/8/layout/default"/>
    <dgm:cxn modelId="{B01E5D35-7915-4B2D-A915-80F313C72ADD}" type="presParOf" srcId="{524DCFB5-331C-4D55-B809-65F49EC823C1}" destId="{7EFE470F-5838-40DA-BF76-97C1277025E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81DBD-C328-4585-A7A9-D492A972DA32}">
      <dsp:nvSpPr>
        <dsp:cNvPr id="0" name=""/>
        <dsp:cNvSpPr/>
      </dsp:nvSpPr>
      <dsp:spPr>
        <a:xfrm>
          <a:off x="1381881" y="14090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06054-5114-491A-90AB-5C5AA5C7BD38}">
      <dsp:nvSpPr>
        <dsp:cNvPr id="0" name=""/>
        <dsp:cNvSpPr/>
      </dsp:nvSpPr>
      <dsp:spPr>
        <a:xfrm>
          <a:off x="193881" y="255530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West Mifflin Area High School offers a variety of unique academic and non- academic opportunities for its students.</a:t>
          </a:r>
        </a:p>
      </dsp:txBody>
      <dsp:txXfrm>
        <a:off x="193881" y="2555300"/>
        <a:ext cx="4320000" cy="720000"/>
      </dsp:txXfrm>
    </dsp:sp>
    <dsp:sp modelId="{3080ED22-9C9B-4ED9-91EF-D44FCA10A57A}">
      <dsp:nvSpPr>
        <dsp:cNvPr id="0" name=""/>
        <dsp:cNvSpPr/>
      </dsp:nvSpPr>
      <dsp:spPr>
        <a:xfrm>
          <a:off x="6457881" y="14090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77149-D937-43C8-8155-1DBA9F07AC94}">
      <dsp:nvSpPr>
        <dsp:cNvPr id="0" name=""/>
        <dsp:cNvSpPr/>
      </dsp:nvSpPr>
      <dsp:spPr>
        <a:xfrm>
          <a:off x="5269881" y="255530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following slides showcase some of these opportunities that students  can take advantage of. </a:t>
          </a:r>
        </a:p>
      </dsp:txBody>
      <dsp:txXfrm>
        <a:off x="5269881" y="2555300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4BB91-68B0-4DCD-9D4D-171BD9210E88}">
      <dsp:nvSpPr>
        <dsp:cNvPr id="0" name=""/>
        <dsp:cNvSpPr/>
      </dsp:nvSpPr>
      <dsp:spPr>
        <a:xfrm>
          <a:off x="88266" y="145845"/>
          <a:ext cx="1271879" cy="1271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B050C-B30C-4A69-AD0A-3F826740FC99}">
      <dsp:nvSpPr>
        <dsp:cNvPr id="0" name=""/>
        <dsp:cNvSpPr/>
      </dsp:nvSpPr>
      <dsp:spPr>
        <a:xfrm>
          <a:off x="355360" y="412940"/>
          <a:ext cx="737689" cy="7376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F4BFE-5266-4420-A9D2-D5B1EE44081F}">
      <dsp:nvSpPr>
        <dsp:cNvPr id="0" name=""/>
        <dsp:cNvSpPr/>
      </dsp:nvSpPr>
      <dsp:spPr>
        <a:xfrm>
          <a:off x="1632690" y="145845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 student learning and reduce failure rates. If a student is failing a class, teachers add that student to one of their remediation sessions.  </a:t>
          </a:r>
        </a:p>
      </dsp:txBody>
      <dsp:txXfrm>
        <a:off x="1632690" y="145845"/>
        <a:ext cx="2998001" cy="1271879"/>
      </dsp:txXfrm>
    </dsp:sp>
    <dsp:sp modelId="{27E16469-88EB-4BCA-9C6C-A172EE67AB20}">
      <dsp:nvSpPr>
        <dsp:cNvPr id="0" name=""/>
        <dsp:cNvSpPr/>
      </dsp:nvSpPr>
      <dsp:spPr>
        <a:xfrm>
          <a:off x="5153070" y="145845"/>
          <a:ext cx="1271879" cy="12718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93F92-AEAF-4F79-9147-2BF43AC7BF35}">
      <dsp:nvSpPr>
        <dsp:cNvPr id="0" name=""/>
        <dsp:cNvSpPr/>
      </dsp:nvSpPr>
      <dsp:spPr>
        <a:xfrm>
          <a:off x="5420165" y="412940"/>
          <a:ext cx="737689" cy="7376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D5506-0E62-42BA-BDE8-E97E830DD9C1}">
      <dsp:nvSpPr>
        <dsp:cNvPr id="0" name=""/>
        <dsp:cNvSpPr/>
      </dsp:nvSpPr>
      <dsp:spPr>
        <a:xfrm>
          <a:off x="6697495" y="145845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Decrease stress for students since students have more time to complete work and get help DURING the school day.</a:t>
          </a:r>
        </a:p>
      </dsp:txBody>
      <dsp:txXfrm>
        <a:off x="6697495" y="145845"/>
        <a:ext cx="2998001" cy="1271879"/>
      </dsp:txXfrm>
    </dsp:sp>
    <dsp:sp modelId="{2D4D0366-BACA-488E-8973-8BD7AE31712E}">
      <dsp:nvSpPr>
        <dsp:cNvPr id="0" name=""/>
        <dsp:cNvSpPr/>
      </dsp:nvSpPr>
      <dsp:spPr>
        <a:xfrm>
          <a:off x="88266" y="1998479"/>
          <a:ext cx="1271879" cy="12718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CABD2-3370-459D-BF92-1ECFA630D153}">
      <dsp:nvSpPr>
        <dsp:cNvPr id="0" name=""/>
        <dsp:cNvSpPr/>
      </dsp:nvSpPr>
      <dsp:spPr>
        <a:xfrm>
          <a:off x="355360" y="2265574"/>
          <a:ext cx="737689" cy="7376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65EBA-EA6A-429F-BA43-50E09F2973BC}">
      <dsp:nvSpPr>
        <dsp:cNvPr id="0" name=""/>
        <dsp:cNvSpPr/>
      </dsp:nvSpPr>
      <dsp:spPr>
        <a:xfrm>
          <a:off x="1632690" y="1998479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Build positive relationships among students and staff.</a:t>
          </a:r>
        </a:p>
      </dsp:txBody>
      <dsp:txXfrm>
        <a:off x="1632690" y="1998479"/>
        <a:ext cx="2998001" cy="1271879"/>
      </dsp:txXfrm>
    </dsp:sp>
    <dsp:sp modelId="{B6A7DB46-6846-460F-86A5-0086891C56C5}">
      <dsp:nvSpPr>
        <dsp:cNvPr id="0" name=""/>
        <dsp:cNvSpPr/>
      </dsp:nvSpPr>
      <dsp:spPr>
        <a:xfrm>
          <a:off x="5153070" y="1998479"/>
          <a:ext cx="1271879" cy="12718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E1F10-37B4-4E76-B3A3-5024FF27C418}">
      <dsp:nvSpPr>
        <dsp:cNvPr id="0" name=""/>
        <dsp:cNvSpPr/>
      </dsp:nvSpPr>
      <dsp:spPr>
        <a:xfrm>
          <a:off x="5420165" y="2265574"/>
          <a:ext cx="737689" cy="7376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E8C7D-A36B-4C3A-A08A-EB1B9E1C105A}">
      <dsp:nvSpPr>
        <dsp:cNvPr id="0" name=""/>
        <dsp:cNvSpPr/>
      </dsp:nvSpPr>
      <dsp:spPr>
        <a:xfrm>
          <a:off x="6697495" y="1998479"/>
          <a:ext cx="2998001" cy="1271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Decrease interruptions to the school day</a:t>
          </a:r>
        </a:p>
      </dsp:txBody>
      <dsp:txXfrm>
        <a:off x="6697495" y="1998479"/>
        <a:ext cx="2998001" cy="1271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35401-B471-4FF3-A136-05122F025025}">
      <dsp:nvSpPr>
        <dsp:cNvPr id="0" name=""/>
        <dsp:cNvSpPr/>
      </dsp:nvSpPr>
      <dsp:spPr>
        <a:xfrm>
          <a:off x="2866" y="624997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who are failing classes can be pulled into remediation sessions.</a:t>
          </a:r>
        </a:p>
      </dsp:txBody>
      <dsp:txXfrm>
        <a:off x="2866" y="624997"/>
        <a:ext cx="2274034" cy="1364420"/>
      </dsp:txXfrm>
    </dsp:sp>
    <dsp:sp modelId="{2AE53EEC-1F1C-4A8D-90A7-B80E8435B8B4}">
      <dsp:nvSpPr>
        <dsp:cNvPr id="0" name=""/>
        <dsp:cNvSpPr/>
      </dsp:nvSpPr>
      <dsp:spPr>
        <a:xfrm>
          <a:off x="2504304" y="624997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can select the teacher that they are with (less issues).</a:t>
          </a:r>
        </a:p>
      </dsp:txBody>
      <dsp:txXfrm>
        <a:off x="2504304" y="624997"/>
        <a:ext cx="2274034" cy="1364420"/>
      </dsp:txXfrm>
    </dsp:sp>
    <dsp:sp modelId="{F16E2217-ECC0-478D-A980-96956307B9B3}">
      <dsp:nvSpPr>
        <dsp:cNvPr id="0" name=""/>
        <dsp:cNvSpPr/>
      </dsp:nvSpPr>
      <dsp:spPr>
        <a:xfrm>
          <a:off x="4996213" y="605950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can select a study hall to complete their work.</a:t>
          </a:r>
        </a:p>
      </dsp:txBody>
      <dsp:txXfrm>
        <a:off x="4996213" y="605950"/>
        <a:ext cx="2274034" cy="1364420"/>
      </dsp:txXfrm>
    </dsp:sp>
    <dsp:sp modelId="{B848D464-A525-455E-906B-A9136113EA35}">
      <dsp:nvSpPr>
        <dsp:cNvPr id="0" name=""/>
        <dsp:cNvSpPr/>
      </dsp:nvSpPr>
      <dsp:spPr>
        <a:xfrm>
          <a:off x="7507179" y="624997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can use the time to prepare for exams (AP, CHS, Keystone, SAT).</a:t>
          </a:r>
        </a:p>
      </dsp:txBody>
      <dsp:txXfrm>
        <a:off x="7507179" y="624997"/>
        <a:ext cx="2274034" cy="1364420"/>
      </dsp:txXfrm>
    </dsp:sp>
    <dsp:sp modelId="{CE0F9023-FF5C-421A-A7A8-AE7004976B2A}">
      <dsp:nvSpPr>
        <dsp:cNvPr id="0" name=""/>
        <dsp:cNvSpPr/>
      </dsp:nvSpPr>
      <dsp:spPr>
        <a:xfrm>
          <a:off x="2866" y="2216821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can pick the same lunch as their friends.</a:t>
          </a:r>
        </a:p>
      </dsp:txBody>
      <dsp:txXfrm>
        <a:off x="2866" y="2216821"/>
        <a:ext cx="2274034" cy="1364420"/>
      </dsp:txXfrm>
    </dsp:sp>
    <dsp:sp modelId="{DAC3EE82-9D7B-4CF8-8263-0F12D0410068}">
      <dsp:nvSpPr>
        <dsp:cNvPr id="0" name=""/>
        <dsp:cNvSpPr/>
      </dsp:nvSpPr>
      <dsp:spPr>
        <a:xfrm>
          <a:off x="2504304" y="2216821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can pick some kind of activity for enrichment. (Think of the activities that teachers volunteered to run on our Flex Days.)</a:t>
          </a:r>
        </a:p>
      </dsp:txBody>
      <dsp:txXfrm>
        <a:off x="2504304" y="2216821"/>
        <a:ext cx="2274034" cy="1364420"/>
      </dsp:txXfrm>
    </dsp:sp>
    <dsp:sp modelId="{B93A4F6E-B9DB-48E1-A2FE-388521462FD0}">
      <dsp:nvSpPr>
        <dsp:cNvPr id="0" name=""/>
        <dsp:cNvSpPr/>
      </dsp:nvSpPr>
      <dsp:spPr>
        <a:xfrm>
          <a:off x="5005741" y="2216821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Club meetings can happen.</a:t>
          </a:r>
        </a:p>
      </dsp:txBody>
      <dsp:txXfrm>
        <a:off x="5005741" y="2216821"/>
        <a:ext cx="2274034" cy="1364420"/>
      </dsp:txXfrm>
    </dsp:sp>
    <dsp:sp modelId="{7EFE470F-5838-40DA-BF76-97C1277025E6}">
      <dsp:nvSpPr>
        <dsp:cNvPr id="0" name=""/>
        <dsp:cNvSpPr/>
      </dsp:nvSpPr>
      <dsp:spPr>
        <a:xfrm>
          <a:off x="7507179" y="2216821"/>
          <a:ext cx="2274034" cy="1364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Rehearsals, school photos, and class meetings can happen during this time instead of class time.</a:t>
          </a:r>
        </a:p>
      </dsp:txBody>
      <dsp:txXfrm>
        <a:off x="7507179" y="2216821"/>
        <a:ext cx="2274034" cy="1364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5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1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8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0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1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C24C9B9-6FC8-4126-942F-FADE209E6B6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BC427E5-CEF2-47E7-AE5E-A3A4EBF0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30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CA82BA-52E3-450B-9E72-D5866840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C966F9-BB4D-4199-8917-490A8F863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73888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2FCF1-B62E-8808-689F-1DF3DE2EA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3876040"/>
            <a:ext cx="11471565" cy="1739347"/>
          </a:xfrm>
        </p:spPr>
        <p:txBody>
          <a:bodyPr>
            <a:normAutofit/>
          </a:bodyPr>
          <a:lstStyle/>
          <a:p>
            <a:r>
              <a:rPr lang="en-US" dirty="0"/>
              <a:t>Welcome!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DFF42-CF80-164C-45A5-98D1406CA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7798"/>
            <a:ext cx="9144000" cy="705035"/>
          </a:xfrm>
        </p:spPr>
        <p:txBody>
          <a:bodyPr>
            <a:norm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West Mifflin Area High School </a:t>
            </a:r>
          </a:p>
          <a:p>
            <a:r>
              <a:rPr lang="en-US" sz="1400" b="1">
                <a:solidFill>
                  <a:schemeClr val="tx2"/>
                </a:solidFill>
              </a:rPr>
              <a:t>Home of the Titans</a:t>
            </a:r>
          </a:p>
        </p:txBody>
      </p:sp>
      <p:pic>
        <p:nvPicPr>
          <p:cNvPr id="5" name="Picture 4" descr="A brick building with a blue roof&#10;&#10;AI-generated content may be incorrect.">
            <a:extLst>
              <a:ext uri="{FF2B5EF4-FFF2-40B4-BE49-F238E27FC236}">
                <a16:creationId xmlns:a16="http://schemas.microsoft.com/office/drawing/2014/main" id="{D02A6A9E-40E7-D3D1-2031-EE63EDC73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14" y="932815"/>
            <a:ext cx="3474720" cy="1954529"/>
          </a:xfrm>
          <a:prstGeom prst="rect">
            <a:avLst/>
          </a:prstGeom>
        </p:spPr>
      </p:pic>
      <p:pic>
        <p:nvPicPr>
          <p:cNvPr id="7" name="Picture 6" descr="A cartoon character in a helmet&#10;&#10;AI-generated content may be incorrect.">
            <a:extLst>
              <a:ext uri="{FF2B5EF4-FFF2-40B4-BE49-F238E27FC236}">
                <a16:creationId xmlns:a16="http://schemas.microsoft.com/office/drawing/2014/main" id="{322AB667-8B0C-7039-9E69-FD4B8802C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041400"/>
            <a:ext cx="347472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176C41-C92A-496F-B716-76B2F757E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CC2FC-7421-488E-A0AF-594DCAB1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4864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C0F5F-67EE-0D45-B775-6A392E004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209" y="685800"/>
            <a:ext cx="11471565" cy="1739347"/>
          </a:xfrm>
        </p:spPr>
        <p:txBody>
          <a:bodyPr>
            <a:normAutofit/>
          </a:bodyPr>
          <a:lstStyle/>
          <a:p>
            <a:r>
              <a:rPr lang="en-US" dirty="0"/>
              <a:t>Respect Room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5A6C-8028-93CD-EE95-54449EBD5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11759184" y="8092439"/>
            <a:ext cx="67590" cy="64389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7490AA60-FFEC-65DD-3B42-090BEB9D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r="-2" b="-2"/>
          <a:stretch>
            <a:fillRect/>
          </a:stretch>
        </p:blipFill>
        <p:spPr>
          <a:xfrm>
            <a:off x="3057279" y="2649736"/>
            <a:ext cx="5838825" cy="3290690"/>
          </a:xfrm>
          <a:prstGeom prst="rect">
            <a:avLst/>
          </a:prstGeom>
        </p:spPr>
      </p:pic>
      <p:pic>
        <p:nvPicPr>
          <p:cNvPr id="6" name="Graphic 1">
            <a:extLst>
              <a:ext uri="{FF2B5EF4-FFF2-40B4-BE49-F238E27FC236}">
                <a16:creationId xmlns:a16="http://schemas.microsoft.com/office/drawing/2014/main" id="{C26FAF9F-718B-5133-C0A1-1F7CBD8FB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5527" y="544838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4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A3E77-2B78-4931-E62B-3EEB968F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61" y="284176"/>
            <a:ext cx="5094980" cy="1508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TITAN THYME Catering </a:t>
            </a:r>
          </a:p>
        </p:txBody>
      </p:sp>
      <p:pic>
        <p:nvPicPr>
          <p:cNvPr id="8" name="Picture 7" descr="A cartoon of a knight holding a whisk&#10;&#10;AI-generated content may be incorrect.">
            <a:extLst>
              <a:ext uri="{FF2B5EF4-FFF2-40B4-BE49-F238E27FC236}">
                <a16:creationId xmlns:a16="http://schemas.microsoft.com/office/drawing/2014/main" id="{8008C7DE-6010-2DD4-B456-EF64F74A1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24" y="598634"/>
            <a:ext cx="2809643" cy="561928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C84C0-07B8-A48B-2807-F0FB42AE0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363" y="2011680"/>
            <a:ext cx="5090578" cy="42062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Titan Thyme Catering offers a diverse menu featuring a selection of available items, and we are always open to accommodating special requests or new ideas. Our team of students provides flexible catering options to meet your needs and preferences.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05BDCBB2-3A70-3803-117E-4807E6EDF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4577" y="548648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19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7564D6-576C-45C9-B7EA-F7701B149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09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D5D3E5-E89B-0258-1929-A4F669316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2" t="24743" r="57051" b="43444"/>
          <a:stretch>
            <a:fillRect/>
          </a:stretch>
        </p:blipFill>
        <p:spPr bwMode="auto">
          <a:xfrm>
            <a:off x="16284" y="666750"/>
            <a:ext cx="4532622" cy="53902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060CEE-D73E-44ED-A407-C828C9E4D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0"/>
            <a:ext cx="756100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0B544C-FD6C-42D8-B6B7-DDF7E60D0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2059012"/>
            <a:ext cx="7561006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6FF05-53CE-E6D9-3817-6B5583E4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246" y="2194560"/>
            <a:ext cx="6905666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>
                <a:solidFill>
                  <a:schemeClr val="tx2"/>
                </a:solidFill>
              </a:rPr>
              <a:t>TITAN SAFETY 365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2ED14-0A86-298E-6351-74D9D5C99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246" y="3996250"/>
            <a:ext cx="6905666" cy="19424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bg2"/>
                </a:solidFill>
              </a:rPr>
              <a:t>Student and staff safety are top priorities for the West Mifflin Area School District. 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A299CC5E-30A4-80BB-F82A-E9A66C2C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4577" y="548648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04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3CF6-3021-502E-53D8-EEF6595A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TITAN Learning Time (TLT) Goals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A1202E-A794-B7AA-3F99-1A17131E4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369736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1">
            <a:extLst>
              <a:ext uri="{FF2B5EF4-FFF2-40B4-BE49-F238E27FC236}">
                <a16:creationId xmlns:a16="http://schemas.microsoft.com/office/drawing/2014/main" id="{6D8F5198-F9C2-85C7-EBB6-8E4169D0E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6952" y="543885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6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4CA1-F332-1632-5243-3ACA0CF2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Does “TLT”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EDDD-80E9-F0F9-1627-B6BCBF38B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Periods 1-5 and 7-8 would run as normal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3200" kern="100" baseline="300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2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period would become a 90-minute period.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90-minute period would be split into 3 30-minute blocks: A, B, and C.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Before midnight each day, students would sign up for their lunch period (A, B, or C) and two other TLT sessions.</a:t>
            </a:r>
          </a:p>
          <a:p>
            <a:endParaRPr lang="en-US" dirty="0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20888124-0C2A-1D80-31AA-E64B209F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8852" y="558525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61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A47E-BFE1-6EC8-63A3-ACEE0B51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Does “TLT” Benefit Students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4FCFB9-F47A-92D4-DF5D-B1E305F4E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533833"/>
              </p:ext>
            </p:extLst>
          </p:nvPr>
        </p:nvGraphicFramePr>
        <p:xfrm>
          <a:off x="1056922" y="1735055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1">
            <a:extLst>
              <a:ext uri="{FF2B5EF4-FFF2-40B4-BE49-F238E27FC236}">
                <a16:creationId xmlns:a16="http://schemas.microsoft.com/office/drawing/2014/main" id="{442F5932-B70C-8792-ACE3-FD114E9E9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540D-AF6E-10C1-E46E-F2CF0697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 “TLT”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925C4-26AD-23DF-02D5-B80E6D17E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929" y="2099800"/>
            <a:ext cx="3597681" cy="420624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Weight Room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Pickleball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Yoga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Board Games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Mindfulness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Groups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Visiting Colleges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Career Presentations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College Visits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A640-1B66-6F9F-00E3-3858BCD17BCE}"/>
              </a:ext>
            </a:extLst>
          </p:cNvPr>
          <p:cNvSpPr txBox="1"/>
          <p:nvPr/>
        </p:nvSpPr>
        <p:spPr>
          <a:xfrm>
            <a:off x="6010086" y="2099800"/>
            <a:ext cx="6096000" cy="3958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Club Meetings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Rehearsals (chorus, band)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Mentoring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Ceramics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E-Sports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Kahoot, Quizlet Live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Hall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Remediation</a:t>
            </a:r>
            <a:endParaRPr lang="en-US" sz="24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phic 1">
            <a:extLst>
              <a:ext uri="{FF2B5EF4-FFF2-40B4-BE49-F238E27FC236}">
                <a16:creationId xmlns:a16="http://schemas.microsoft.com/office/drawing/2014/main" id="{097F0B6A-8B08-CD1E-3C4C-2F2B9FDB4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3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9D8DFA-139C-473F-838D-D33ABE88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B2784-C6CA-2698-DAAB-B97BC27B1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70" y="838646"/>
            <a:ext cx="3709991" cy="51807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85000"/>
              </a:lnSpc>
            </a:pPr>
            <a:r>
              <a:rPr lang="en-US" sz="3600"/>
              <a:t>Title 1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052EA-DEAA-83A1-63B9-E17F4F23E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3671" y="838647"/>
            <a:ext cx="5823328" cy="5180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Largest federal aid program for public schools in U.S.</a:t>
            </a:r>
          </a:p>
          <a:p>
            <a:pPr lvl="1" indent="-182880" algn="l">
              <a:buFont typeface="Wingdings" pitchFamily="2" charset="2"/>
              <a:buChar char=""/>
            </a:pPr>
            <a:endParaRPr lang="en-US" sz="1700">
              <a:solidFill>
                <a:schemeClr val="tx2"/>
              </a:solidFill>
            </a:endParaRPr>
          </a:p>
          <a:p>
            <a:pPr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The District Right To Know</a:t>
            </a:r>
          </a:p>
          <a:p>
            <a:pPr lvl="1"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*The right to request information about the qualifications of the</a:t>
            </a:r>
          </a:p>
          <a:p>
            <a:pPr lvl="1"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  classroom staff working with your child.</a:t>
            </a:r>
          </a:p>
          <a:p>
            <a:pPr indent="-182880" algn="l">
              <a:buFont typeface="Wingdings" pitchFamily="2" charset="2"/>
              <a:buChar char=""/>
            </a:pPr>
            <a:endParaRPr lang="en-US" sz="1700">
              <a:solidFill>
                <a:schemeClr val="tx2"/>
              </a:solidFill>
            </a:endParaRPr>
          </a:p>
          <a:p>
            <a:pPr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Every Student Succeeds Act (ESSA)</a:t>
            </a:r>
          </a:p>
          <a:p>
            <a:pPr lvl="1"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*Ensures teachers hold an appropriate state certification and</a:t>
            </a:r>
          </a:p>
          <a:p>
            <a:pPr lvl="1"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  licensure requirements.</a:t>
            </a:r>
          </a:p>
          <a:p>
            <a:pPr lvl="1" indent="-182880" algn="l">
              <a:buFont typeface="Wingdings" pitchFamily="2" charset="2"/>
              <a:buChar char=""/>
            </a:pPr>
            <a:r>
              <a:rPr lang="en-US" sz="1700">
                <a:solidFill>
                  <a:schemeClr val="tx2"/>
                </a:solidFill>
              </a:rPr>
              <a:t>*Requires us to notify parents if their child is being taught for four </a:t>
            </a:r>
            <a:br>
              <a:rPr lang="en-US" sz="1700">
                <a:solidFill>
                  <a:schemeClr val="tx2"/>
                </a:solidFill>
              </a:rPr>
            </a:br>
            <a:r>
              <a:rPr lang="en-US" sz="1700">
                <a:solidFill>
                  <a:schemeClr val="tx2"/>
                </a:solidFill>
              </a:rPr>
              <a:t>  or more consecutive weeks by a teacher who does not meet </a:t>
            </a:r>
            <a:br>
              <a:rPr lang="en-US" sz="1700">
                <a:solidFill>
                  <a:schemeClr val="tx2"/>
                </a:solidFill>
              </a:rPr>
            </a:br>
            <a:r>
              <a:rPr lang="en-US" sz="1700">
                <a:solidFill>
                  <a:schemeClr val="tx2"/>
                </a:solidFill>
              </a:rPr>
              <a:t>  “appropriate state certification”</a:t>
            </a:r>
            <a:br>
              <a:rPr lang="en-US" sz="1700">
                <a:solidFill>
                  <a:schemeClr val="tx2"/>
                </a:solidFill>
              </a:rPr>
            </a:br>
            <a:endParaRPr lang="en-US" sz="1700">
              <a:solidFill>
                <a:schemeClr val="tx2"/>
              </a:solidFill>
            </a:endParaRPr>
          </a:p>
          <a:p>
            <a:pPr indent="-182880" algn="l">
              <a:buFont typeface="Wingdings" pitchFamily="2" charset="2"/>
              <a:buChar char=""/>
            </a:pPr>
            <a:endParaRPr lang="en-US" sz="1700">
              <a:solidFill>
                <a:schemeClr val="tx2"/>
              </a:solidFill>
            </a:endParaRP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E5DCF961-BFE5-F1CC-704A-0FF4F82A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8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06F5-B11E-CBC7-3BE5-29218E98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050A9-958F-E475-ECB4-3F05759F1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10342420" cy="4206240"/>
          </a:xfrm>
        </p:spPr>
        <p:txBody>
          <a:bodyPr>
            <a:normAutofit fontScale="85000" lnSpcReduction="20000"/>
          </a:bodyPr>
          <a:lstStyle/>
          <a:p>
            <a:pPr algn="ctr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Mr. Licht </a:t>
            </a:r>
            <a:r>
              <a:rPr lang="en-US" sz="4800" b="1" dirty="0"/>
              <a:t>– Principal  </a:t>
            </a:r>
          </a:p>
          <a:p>
            <a:pPr algn="ctr">
              <a:buClr>
                <a:srgbClr val="FFFF00"/>
              </a:buClr>
              <a:buFontTx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Mr. Yeschenko</a:t>
            </a:r>
            <a:r>
              <a:rPr lang="en-US" sz="4800" b="1" dirty="0"/>
              <a:t>– TCA Principal/Assistant Principal</a:t>
            </a:r>
          </a:p>
          <a:p>
            <a:pPr algn="ctr">
              <a:buClr>
                <a:srgbClr val="FFFF00"/>
              </a:buClr>
              <a:buFontTx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Mr. Bonacci </a:t>
            </a:r>
            <a:r>
              <a:rPr lang="en-US" sz="4800" b="1" dirty="0"/>
              <a:t>– Assistant Principal </a:t>
            </a:r>
            <a:endParaRPr lang="en-US" sz="4800" b="1" dirty="0">
              <a:solidFill>
                <a:srgbClr val="FFFF00"/>
              </a:solidFill>
            </a:endParaRPr>
          </a:p>
          <a:p>
            <a:pPr algn="ctr">
              <a:buClr>
                <a:srgbClr val="FFFF00"/>
              </a:buClr>
              <a:buFontTx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Mrs. Rowe </a:t>
            </a:r>
            <a:r>
              <a:rPr lang="en-US" sz="4800" b="1" dirty="0"/>
              <a:t>– 9</a:t>
            </a:r>
            <a:r>
              <a:rPr lang="en-US" sz="4800" b="1" baseline="30000" dirty="0"/>
              <a:t>th</a:t>
            </a:r>
            <a:r>
              <a:rPr lang="en-US" sz="4800" b="1" dirty="0"/>
              <a:t> Counselor </a:t>
            </a:r>
          </a:p>
          <a:p>
            <a:pPr algn="ctr">
              <a:buClr>
                <a:srgbClr val="FFFF00"/>
              </a:buClr>
              <a:buFontTx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Mr. Ruffing </a:t>
            </a:r>
            <a:r>
              <a:rPr lang="en-US" sz="4800" b="1" dirty="0"/>
              <a:t>– 10</a:t>
            </a:r>
            <a:r>
              <a:rPr lang="en-US" sz="4800" b="1" baseline="30000" dirty="0"/>
              <a:t>th</a:t>
            </a:r>
            <a:r>
              <a:rPr lang="en-US" sz="4800" b="1" dirty="0"/>
              <a:t> – 12</a:t>
            </a:r>
            <a:r>
              <a:rPr lang="en-US" sz="4800" b="1" baseline="30000" dirty="0"/>
              <a:t>th</a:t>
            </a:r>
            <a:r>
              <a:rPr lang="en-US" sz="4800" b="1" dirty="0"/>
              <a:t> A - L</a:t>
            </a:r>
          </a:p>
          <a:p>
            <a:pPr algn="ctr">
              <a:buClr>
                <a:srgbClr val="FFFF00"/>
              </a:buClr>
              <a:buFontTx/>
              <a:buChar char="•"/>
              <a:defRPr/>
            </a:pPr>
            <a:r>
              <a:rPr lang="en-US" sz="4800" b="1" dirty="0">
                <a:solidFill>
                  <a:srgbClr val="FFFF00"/>
                </a:solidFill>
              </a:rPr>
              <a:t>Mrs. Shields </a:t>
            </a:r>
            <a:r>
              <a:rPr lang="en-US" sz="4800" b="1" dirty="0"/>
              <a:t>– 10</a:t>
            </a:r>
            <a:r>
              <a:rPr lang="en-US" sz="4800" b="1" baseline="30000" dirty="0"/>
              <a:t>th</a:t>
            </a:r>
            <a:r>
              <a:rPr lang="en-US" sz="4800" b="1" dirty="0"/>
              <a:t> – 12</a:t>
            </a:r>
            <a:r>
              <a:rPr lang="en-US" sz="4800" b="1" baseline="30000" dirty="0"/>
              <a:t>th</a:t>
            </a:r>
            <a:r>
              <a:rPr lang="en-US" sz="4800" b="1" dirty="0"/>
              <a:t> M – Z </a:t>
            </a:r>
          </a:p>
          <a:p>
            <a:pPr marL="0" indent="0">
              <a:buClr>
                <a:srgbClr val="FFFF00"/>
              </a:buClr>
              <a:buNone/>
              <a:defRPr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6" name="Content Placeholder 5" descr="A cartoon of a knight&#10;&#10;AI-generated content may be incorrect.">
            <a:extLst>
              <a:ext uri="{FF2B5EF4-FFF2-40B4-BE49-F238E27FC236}">
                <a16:creationId xmlns:a16="http://schemas.microsoft.com/office/drawing/2014/main" id="{E033A1D2-D9C4-6376-7309-185C456E6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8" y="4616511"/>
            <a:ext cx="1973262" cy="1957313"/>
          </a:xfr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3C96C832-2205-19D5-8235-34DF9E966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BE5B2-2A9B-4043-30C4-81139B7A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What West Mifflin has to offer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145DB0-531F-10B2-4740-00AD3F599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556254"/>
              </p:ext>
            </p:extLst>
          </p:nvPr>
        </p:nvGraphicFramePr>
        <p:xfrm>
          <a:off x="1012198" y="2295620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9" name="Picture 588">
            <a:extLst>
              <a:ext uri="{FF2B5EF4-FFF2-40B4-BE49-F238E27FC236}">
                <a16:creationId xmlns:a16="http://schemas.microsoft.com/office/drawing/2014/main" id="{2AFB5EF9-22FC-685B-4118-738CD9757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961" y="5484059"/>
            <a:ext cx="1268078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919E56-817A-4365-8FCB-F7BC7184B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D9C1C2-DCE1-4DA7-AA7A-5957AEF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4864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C94E5-7839-9D63-98BE-FF74712D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9" y="68580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Titan Shoppe</a:t>
            </a:r>
          </a:p>
        </p:txBody>
      </p:sp>
      <p:pic>
        <p:nvPicPr>
          <p:cNvPr id="7" name="Picture 6" descr="A room with several large machines&#10;&#10;AI-generated content may be incorrect.">
            <a:extLst>
              <a:ext uri="{FF2B5EF4-FFF2-40B4-BE49-F238E27FC236}">
                <a16:creationId xmlns:a16="http://schemas.microsoft.com/office/drawing/2014/main" id="{B812CA14-020B-5FF3-D4CC-CBCC0DA8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9723" b="-2"/>
          <a:stretch>
            <a:fillRect/>
          </a:stretch>
        </p:blipFill>
        <p:spPr>
          <a:xfrm>
            <a:off x="185117" y="2514600"/>
            <a:ext cx="5838825" cy="3290690"/>
          </a:xfrm>
          <a:prstGeom prst="rect">
            <a:avLst/>
          </a:prstGeom>
        </p:spPr>
      </p:pic>
      <p:pic>
        <p:nvPicPr>
          <p:cNvPr id="5" name="Content Placeholder 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FAD62E70-5707-AE82-9BE3-FA717DCB1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30779" b="1"/>
          <a:stretch>
            <a:fillRect/>
          </a:stretch>
        </p:blipFill>
        <p:spPr>
          <a:xfrm>
            <a:off x="6939436" y="2562307"/>
            <a:ext cx="3572303" cy="329776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CB50906-5013-7D5D-15DC-C223C1F09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Graphic 1">
            <a:extLst>
              <a:ext uri="{FF2B5EF4-FFF2-40B4-BE49-F238E27FC236}">
                <a16:creationId xmlns:a16="http://schemas.microsoft.com/office/drawing/2014/main" id="{186E9E70-4DC3-71D7-1AB8-E6CEB678D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4565" y="546743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131D2-B440-43CE-9FA2-4FE490C6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AC90C-6A2E-37C7-2E4E-C5BC47D1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79476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 dirty="0"/>
              <a:t>Outdoor STEAM Room</a:t>
            </a:r>
          </a:p>
        </p:txBody>
      </p:sp>
      <p:pic>
        <p:nvPicPr>
          <p:cNvPr id="5" name="Content Placeholder 4" descr="A greenhouse with a door and plants in the back&#10;&#10;AI-generated content may be incorrect.">
            <a:extLst>
              <a:ext uri="{FF2B5EF4-FFF2-40B4-BE49-F238E27FC236}">
                <a16:creationId xmlns:a16="http://schemas.microsoft.com/office/drawing/2014/main" id="{5D7D467A-40BE-39E9-1EFF-7FEA8F056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r="-2" b="-2"/>
          <a:stretch>
            <a:fillRect/>
          </a:stretch>
        </p:blipFill>
        <p:spPr>
          <a:xfrm>
            <a:off x="20" y="10"/>
            <a:ext cx="7543780" cy="3657589"/>
          </a:xfrm>
          <a:prstGeom prst="rect">
            <a:avLst/>
          </a:prstGeom>
        </p:spPr>
      </p:pic>
      <p:pic>
        <p:nvPicPr>
          <p:cNvPr id="7" name="Picture 6" descr="A group of pool tables outside a building&#10;&#10;AI-generated content may be incorrect.">
            <a:extLst>
              <a:ext uri="{FF2B5EF4-FFF2-40B4-BE49-F238E27FC236}">
                <a16:creationId xmlns:a16="http://schemas.microsoft.com/office/drawing/2014/main" id="{8E2238A9-F2B4-6638-2AE4-B44DFDA1D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26273" b="2"/>
          <a:stretch>
            <a:fillRect/>
          </a:stretch>
        </p:blipFill>
        <p:spPr>
          <a:xfrm>
            <a:off x="7543800" y="10"/>
            <a:ext cx="4648200" cy="3657589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02A86B24-7E11-F79B-FE0D-2B5BCA379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131D2-B440-43CE-9FA2-4FE490C6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9B13D-A77D-3F19-CEB8-ECEEB05A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79476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 dirty="0"/>
              <a:t>TITAN ESports</a:t>
            </a:r>
          </a:p>
        </p:txBody>
      </p:sp>
      <p:pic>
        <p:nvPicPr>
          <p:cNvPr id="5" name="Content Placeholder 4" descr="A room with computers and chairs&#10;&#10;AI-generated content may be incorrect.">
            <a:extLst>
              <a:ext uri="{FF2B5EF4-FFF2-40B4-BE49-F238E27FC236}">
                <a16:creationId xmlns:a16="http://schemas.microsoft.com/office/drawing/2014/main" id="{CC82F19F-6DA1-208B-689E-5D4A3A441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"/>
          <a:stretch>
            <a:fillRect/>
          </a:stretch>
        </p:blipFill>
        <p:spPr>
          <a:xfrm>
            <a:off x="20" y="10"/>
            <a:ext cx="7543780" cy="3657589"/>
          </a:xfrm>
          <a:prstGeom prst="rect">
            <a:avLst/>
          </a:prstGeom>
        </p:spPr>
      </p:pic>
      <p:pic>
        <p:nvPicPr>
          <p:cNvPr id="7" name="Picture 6" descr="A room with a blue wall and a yellow chair&#10;&#10;AI-generated content may be incorrect.">
            <a:extLst>
              <a:ext uri="{FF2B5EF4-FFF2-40B4-BE49-F238E27FC236}">
                <a16:creationId xmlns:a16="http://schemas.microsoft.com/office/drawing/2014/main" id="{B2D84DAB-0196-FB05-3D37-CF1366BFF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20290" b="2"/>
          <a:stretch>
            <a:fillRect/>
          </a:stretch>
        </p:blipFill>
        <p:spPr>
          <a:xfrm>
            <a:off x="7543800" y="10"/>
            <a:ext cx="4648200" cy="3657589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8985BE20-99A4-B114-2848-862A5192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19E56-817A-4365-8FCB-F7BC7184B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D9C1C2-DCE1-4DA7-AA7A-5957AEF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4864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DC13B-B61E-3731-4D7E-19AC3CCA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9" y="68580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Heyward House</a:t>
            </a:r>
          </a:p>
        </p:txBody>
      </p:sp>
      <p:pic>
        <p:nvPicPr>
          <p:cNvPr id="7" name="Picture 6" descr="A room with clothes on swingers&#10;&#10;AI-generated content may be incorrect.">
            <a:extLst>
              <a:ext uri="{FF2B5EF4-FFF2-40B4-BE49-F238E27FC236}">
                <a16:creationId xmlns:a16="http://schemas.microsoft.com/office/drawing/2014/main" id="{13679D12-8D10-575E-DB2B-56AC0CE5F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3" b="-2"/>
          <a:stretch>
            <a:fillRect/>
          </a:stretch>
        </p:blipFill>
        <p:spPr>
          <a:xfrm>
            <a:off x="780727" y="2653298"/>
            <a:ext cx="5838825" cy="3290690"/>
          </a:xfrm>
          <a:prstGeom prst="rect">
            <a:avLst/>
          </a:prstGeom>
        </p:spPr>
      </p:pic>
      <p:pic>
        <p:nvPicPr>
          <p:cNvPr id="5" name="Content Placeholder 4" descr="A room with clothes on swingers&#10;&#10;AI-generated content may be incorrect.">
            <a:extLst>
              <a:ext uri="{FF2B5EF4-FFF2-40B4-BE49-F238E27FC236}">
                <a16:creationId xmlns:a16="http://schemas.microsoft.com/office/drawing/2014/main" id="{18B5B205-0C34-0402-EBD8-E487DA89E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r="32599" b="1"/>
          <a:stretch>
            <a:fillRect/>
          </a:stretch>
        </p:blipFill>
        <p:spPr>
          <a:xfrm>
            <a:off x="7028803" y="2666539"/>
            <a:ext cx="3572303" cy="3297765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6558270A-03BC-405A-33F4-CA63B5F90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4102" y="5539532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4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DBA85-F7D6-A7C0-FADF-C14EC453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TITAN COMMUNITY CLOSET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stack of boxes in a room&#10;&#10;AI-generated content may be incorrect.">
            <a:extLst>
              <a:ext uri="{FF2B5EF4-FFF2-40B4-BE49-F238E27FC236}">
                <a16:creationId xmlns:a16="http://schemas.microsoft.com/office/drawing/2014/main" id="{2BE66DA4-9050-0435-47AB-267C83243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5" y="1992313"/>
            <a:ext cx="8654142" cy="4206875"/>
          </a:xfr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9D77807B-0A40-E005-F188-B1506C148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5527" y="547695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03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19E56-817A-4365-8FCB-F7BC7184B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D9C1C2-DCE1-4DA7-AA7A-5957AEF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4864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85373-F6FD-76F5-FC73-2A2B5D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9" y="68580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TITAN Sanctuary</a:t>
            </a:r>
          </a:p>
        </p:txBody>
      </p:sp>
      <p:pic>
        <p:nvPicPr>
          <p:cNvPr id="7" name="Picture 6" descr="A gym with yellow equipment&#10;&#10;AI-generated content may be incorrect.">
            <a:extLst>
              <a:ext uri="{FF2B5EF4-FFF2-40B4-BE49-F238E27FC236}">
                <a16:creationId xmlns:a16="http://schemas.microsoft.com/office/drawing/2014/main" id="{0869C5B9-769D-7C33-3705-F0E551931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8163" b="-2"/>
          <a:stretch>
            <a:fillRect/>
          </a:stretch>
        </p:blipFill>
        <p:spPr>
          <a:xfrm>
            <a:off x="876520" y="2562307"/>
            <a:ext cx="5838825" cy="3290690"/>
          </a:xfrm>
          <a:prstGeom prst="rect">
            <a:avLst/>
          </a:prstGeom>
        </p:spPr>
      </p:pic>
      <p:pic>
        <p:nvPicPr>
          <p:cNvPr id="5" name="Content Placeholder 4" descr="A gym with yellow equipment&#10;&#10;AI-generated content may be incorrect.">
            <a:extLst>
              <a:ext uri="{FF2B5EF4-FFF2-40B4-BE49-F238E27FC236}">
                <a16:creationId xmlns:a16="http://schemas.microsoft.com/office/drawing/2014/main" id="{7349D150-8D97-DE28-E090-C674AA346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r="16855" b="1"/>
          <a:stretch>
            <a:fillRect/>
          </a:stretch>
        </p:blipFill>
        <p:spPr>
          <a:xfrm>
            <a:off x="7085953" y="2562307"/>
            <a:ext cx="3572303" cy="3297765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DAFC4324-7482-4EA2-5A0D-8FA610A35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9327" y="5534107"/>
            <a:ext cx="1265335" cy="1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88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3484</TotalTime>
  <Words>564</Words>
  <Application>Microsoft Office PowerPoint</Application>
  <PresentationFormat>Widescreen</PresentationFormat>
  <Paragraphs>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Corbel</vt:lpstr>
      <vt:lpstr>Wingdings</vt:lpstr>
      <vt:lpstr>Banded</vt:lpstr>
      <vt:lpstr>Welcome!</vt:lpstr>
      <vt:lpstr>Introductions</vt:lpstr>
      <vt:lpstr>What West Mifflin has to offer</vt:lpstr>
      <vt:lpstr>Titan Shoppe</vt:lpstr>
      <vt:lpstr>Outdoor STEAM Room</vt:lpstr>
      <vt:lpstr>TITAN ESports</vt:lpstr>
      <vt:lpstr>Heyward House</vt:lpstr>
      <vt:lpstr>TITAN COMMUNITY CLOSET </vt:lpstr>
      <vt:lpstr>TITAN Sanctuary</vt:lpstr>
      <vt:lpstr>Respect Room</vt:lpstr>
      <vt:lpstr>TITAN THYME Catering </vt:lpstr>
      <vt:lpstr>TITAN SAFETY 365</vt:lpstr>
      <vt:lpstr>TITAN Learning Time (TLT) Goals</vt:lpstr>
      <vt:lpstr>How Does “TLT” Work?</vt:lpstr>
      <vt:lpstr>How Does “TLT” Benefit Students</vt:lpstr>
      <vt:lpstr>Example “TLT” Activities</vt:lpstr>
      <vt:lpstr>Title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Bonacci</dc:creator>
  <cp:lastModifiedBy>Chad Licht</cp:lastModifiedBy>
  <cp:revision>2</cp:revision>
  <dcterms:created xsi:type="dcterms:W3CDTF">2025-08-07T11:26:46Z</dcterms:created>
  <dcterms:modified xsi:type="dcterms:W3CDTF">2025-08-13T14:52:43Z</dcterms:modified>
</cp:coreProperties>
</file>