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78B1D-9356-4176-9606-ECFA030294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76329E-042E-405D-8504-B4F41B6BFF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4BBF0D-90DB-463D-9642-BFFF2A51A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7D89E-7786-4832-8EF0-8B8641AD695F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4F17C5-11D7-495B-8CFF-794087DE4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8D6B99-5BF0-40BC-96BB-6035BA25E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2EC2B-B0EA-46AA-8623-668C28B6A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879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CD5E3-1854-43BE-A7EF-763F5355B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330388-D161-4C7C-B2C6-551B58187B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CCDC2B-C970-4AED-B952-652DB0940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7D89E-7786-4832-8EF0-8B8641AD695F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828797-E0F2-4E92-A031-4F48933EA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FAFDF6-BF51-4E65-874A-E2401961D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2EC2B-B0EA-46AA-8623-668C28B6A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486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263413A-5B8F-4119-835D-63D50E9BBA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C7EBEC-7834-4E2A-A88A-1A6433DFD1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934715-7577-4C10-8FC9-4F3B91FD8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7D89E-7786-4832-8EF0-8B8641AD695F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5A8769-94C2-46C4-B7A8-146A8575E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853FB4-58D5-4D13-9DE9-F871CE3D7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2EC2B-B0EA-46AA-8623-668C28B6A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565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A2AC7-E844-4331-B5CE-3C959A430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AD3F31-7FB8-4D24-A48E-43DEC05DA7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F3B4E4-7172-4A59-BF15-3BE6C51C6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7D89E-7786-4832-8EF0-8B8641AD695F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6327E9-7992-46B5-9723-885DC2419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A02CFB-B620-4D64-9086-3AE10667E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2EC2B-B0EA-46AA-8623-668C28B6A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257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607BF-53CF-40E6-9B53-5C10F121D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72BB62-72AD-400C-878A-8B7FF7C589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6E5552-774E-421A-A354-203430DCD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7D89E-7786-4832-8EF0-8B8641AD695F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56A063-25B3-46D8-ABBE-48268AF1B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6D303A-8DAC-4AEF-96E7-DE54F3511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2EC2B-B0EA-46AA-8623-668C28B6A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063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58E42-0EB9-4C72-94A5-A321F1BB8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FBFF31-C1F6-440B-ABA4-CC65017E5C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2A229E-0283-4606-AC53-AAC10108C1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4C89DC-3706-4682-9408-833189AD0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7D89E-7786-4832-8EF0-8B8641AD695F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6A59E4-7686-4509-A494-063A914A5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7FAEFC-C083-4F71-808D-F6B552DA1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2EC2B-B0EA-46AA-8623-668C28B6A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736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30E0C-40B7-4627-A92E-D4DFF2997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D4A9C3-EA18-46CD-9AF8-94FA272178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861874-CD8C-4125-8674-288CAFA752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1EA497-2288-4846-AC9E-7DB90184DC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DCF03D-CA48-4AF7-BC6A-DFFB93F187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B5378FF-4136-4039-AD8F-41093848F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7D89E-7786-4832-8EF0-8B8641AD695F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9394AE6-260B-4DA5-9A0C-2EB59E6C9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34FD661-910C-4FA5-8FAE-0DF6CA74B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2EC2B-B0EA-46AA-8623-668C28B6A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49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9A365-5D51-4EEF-A55E-84A4A26DD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54D0BF-2D2E-445C-B887-F51E3F55D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7D89E-7786-4832-8EF0-8B8641AD695F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5064E8-2B5D-4ACF-ADD3-4EB6388BE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A49169-8C7F-4A35-8391-43D36F01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2EC2B-B0EA-46AA-8623-668C28B6A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091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1FBBBDB-B95F-4D79-A0B7-69673283A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7D89E-7786-4832-8EF0-8B8641AD695F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C32964-3481-40F9-8BD0-3987FF7AF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3398B6-18F1-4FF7-8D9B-C2FC66DE6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2EC2B-B0EA-46AA-8623-668C28B6A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39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60483-A8CC-4ADA-B363-2F3E97F8B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DEC0A0-AA05-4F3E-8D9E-826870E084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B73F58-4FC0-4F7C-922D-A00E118FBD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CBD189-56A4-4CDA-AD91-82C9609ED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7D89E-7786-4832-8EF0-8B8641AD695F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6383EC-4A93-427F-B813-C3C1F1614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C93E81-17DD-4D68-9FEE-EB328D077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2EC2B-B0EA-46AA-8623-668C28B6A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912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C8625-EDEF-42D0-8482-6C603E1F6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924DCE-635D-429D-A2E0-3DE65C04DF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B9CD8F-E6BC-4B12-8874-C6E405F86B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7540FA-E095-4B51-AF86-453D15E1F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7D89E-7786-4832-8EF0-8B8641AD695F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EAFFFE-714C-488B-90F7-9688EBF06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CA0377-DD97-4893-88F4-6B0F0D70E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2EC2B-B0EA-46AA-8623-668C28B6A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361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18AD9F-62C3-479C-A753-8A549BE6E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47EC6C-7660-476A-ABA5-F44FA71FF9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DA1B21-605E-40E5-91DD-D82FE15C7B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C7D89E-7786-4832-8EF0-8B8641AD695F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E9305A-F97C-47EA-9360-B8E231866E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692E58-D716-4601-84C8-935922FF10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2EC2B-B0EA-46AA-8623-668C28B6A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773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F279D-3229-41FB-A6E2-8A9E54EAC2A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Mechatronics Overview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02F9F3-B41D-4125-ADBE-90C031678E0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Virtual Open house</a:t>
            </a:r>
          </a:p>
        </p:txBody>
      </p:sp>
    </p:spTree>
    <p:extLst>
      <p:ext uri="{BB962C8B-B14F-4D97-AF65-F5344CB8AC3E}">
        <p14:creationId xmlns:p14="http://schemas.microsoft.com/office/powerpoint/2010/main" val="3562057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502E736-0C2D-4F83-94CF-FD4C7C097CE0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83" r="1" b="12202"/>
          <a:stretch/>
        </p:blipFill>
        <p:spPr bwMode="auto">
          <a:xfrm>
            <a:off x="643467" y="643467"/>
            <a:ext cx="10905066" cy="55710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039102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4995E8B-DB3C-4E23-9186-1613402BFD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F21E7C5-2080-4549-97AA-9A6688257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8454601-8C5B-41C4-8012-BF42AE4E16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DC402C5-77D9-4E58-85B2-94FDC43054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D68ED91-A5B1-47B2-93BF-9A7136A89B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E7D0AA1-7663-4AEB-906F-8C19834874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D0B5082-766B-4B9B-95AE-8345369B68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C6EA71F2-5221-4164-8741-7AFF97E221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A53567A6-853B-47EF-8846-22A1C04687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57957B04-C024-4B5F-B7C3-20FAE3F1D3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6FBFCE4-B693-49EB-9CE1-4420332195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FFC4225-9683-4D55-8686-FCDDB8BCBF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23CC42CD-CAE0-4CF0-B118-067FD44AE1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C53ED46F-B155-4F61-89A2-9811AA0F3B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083B7973-20C3-4DB8-B3E0-064793F7A9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F30D744-3746-48BB-92A0-20B891DE86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48735171-83F6-4CEE-829F-A761E1E5C4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10" r="1" b="1"/>
          <a:stretch/>
        </p:blipFill>
        <p:spPr>
          <a:xfrm>
            <a:off x="746190" y="491900"/>
            <a:ext cx="10721907" cy="5663518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2993EE7D-6C2F-43A3-9C60-0C79DB9E52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588843" y="626533"/>
            <a:ext cx="304800" cy="429768"/>
            <a:chOff x="215328" y="-46937"/>
            <a:chExt cx="304800" cy="2773841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4F4095D5-6DE8-4CF4-8418-1C6822E164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33CD50F6-3A5C-4547-BD23-ACBD8E3913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6912E168-78F1-4E05-A8A5-65F2BAF596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7315E977-7B29-4DD8-9B9E-C63D97DF30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377767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54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E5FA165-7FEA-433E-B7C6-CFC387BD6A2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81956" y="643467"/>
            <a:ext cx="7428088" cy="55710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683962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5CA4CEF-B904-4DB0-A39C-ECF275CA78FF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47" r="1" b="11538"/>
          <a:stretch/>
        </p:blipFill>
        <p:spPr bwMode="auto">
          <a:xfrm>
            <a:off x="643467" y="643467"/>
            <a:ext cx="10905066" cy="55710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669522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4995E8B-DB3C-4E23-9186-1613402BFD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F21E7C5-2080-4549-97AA-9A6688257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8454601-8C5B-41C4-8012-BF42AE4E16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DC402C5-77D9-4E58-85B2-94FDC43054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D68ED91-A5B1-47B2-93BF-9A7136A89B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BE7D0AA1-7663-4AEB-906F-8C19834874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FD0B5082-766B-4B9B-95AE-8345369B68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C6EA71F2-5221-4164-8741-7AFF97E221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A53567A6-853B-47EF-8846-22A1C04687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57957B04-C024-4B5F-B7C3-20FAE3F1D3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6FBFCE4-B693-49EB-9CE1-4420332195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FFC4225-9683-4D55-8686-FCDDB8BCBF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23CC42CD-CAE0-4CF0-B118-067FD44AE1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C53ED46F-B155-4F61-89A2-9811AA0F3B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083B7973-20C3-4DB8-B3E0-064793F7A9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DF30D744-3746-48BB-92A0-20B891DE86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D5A2827C-B856-414D-A03E-8441E4D89B12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18" r="1" b="6653"/>
          <a:stretch/>
        </p:blipFill>
        <p:spPr bwMode="auto">
          <a:xfrm>
            <a:off x="746190" y="491900"/>
            <a:ext cx="10721907" cy="5663518"/>
          </a:xfrm>
          <a:prstGeom prst="rect">
            <a:avLst/>
          </a:prstGeom>
          <a:noFill/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2993EE7D-6C2F-43A3-9C60-0C79DB9E52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588843" y="626533"/>
            <a:ext cx="304800" cy="429768"/>
            <a:chOff x="215328" y="-46937"/>
            <a:chExt cx="304800" cy="2773841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4F4095D5-6DE8-4CF4-8418-1C6822E164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33CD50F6-3A5C-4547-BD23-ACBD8E3913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6912E168-78F1-4E05-A8A5-65F2BAF596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7315E977-7B29-4DD8-9B9E-C63D97DF30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757801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3896A03-3945-419A-B66B-4EE266EDD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0"/>
            <a:ext cx="12191990" cy="685800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D3C94F1-FC5B-4B2B-88A8-385DFD869AEB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" r="2" b="24322"/>
          <a:stretch/>
        </p:blipFill>
        <p:spPr bwMode="auto">
          <a:xfrm>
            <a:off x="1155547" y="637762"/>
            <a:ext cx="9889808" cy="55767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605110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141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753DD36-1E5D-4C62-B45B-E637B4CE4C5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81957" y="643467"/>
            <a:ext cx="7428086" cy="55710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108471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4995E8B-DB3C-4E23-9186-1613402BFD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F21E7C5-2080-4549-97AA-9A6688257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8454601-8C5B-41C4-8012-BF42AE4E16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DC402C5-77D9-4E58-85B2-94FDC43054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D68ED91-A5B1-47B2-93BF-9A7136A89B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BE7D0AA1-7663-4AEB-906F-8C19834874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FD0B5082-766B-4B9B-95AE-8345369B68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C6EA71F2-5221-4164-8741-7AFF97E221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A53567A6-853B-47EF-8846-22A1C04687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57957B04-C024-4B5F-B7C3-20FAE3F1D3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6FBFCE4-B693-49EB-9CE1-4420332195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FFC4225-9683-4D55-8686-FCDDB8BCBF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23CC42CD-CAE0-4CF0-B118-067FD44AE1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C53ED46F-B155-4F61-89A2-9811AA0F3B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083B7973-20C3-4DB8-B3E0-064793F7A9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DF30D744-3746-48BB-92A0-20B891DE86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9AF1D65F-1352-473D-9608-7494252A9819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84" r="1" b="16787"/>
          <a:stretch/>
        </p:blipFill>
        <p:spPr bwMode="auto">
          <a:xfrm>
            <a:off x="746190" y="491900"/>
            <a:ext cx="10721907" cy="5663518"/>
          </a:xfrm>
          <a:prstGeom prst="rect">
            <a:avLst/>
          </a:prstGeom>
          <a:noFill/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2993EE7D-6C2F-43A3-9C60-0C79DB9E52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588843" y="626533"/>
            <a:ext cx="304800" cy="429768"/>
            <a:chOff x="215328" y="-46937"/>
            <a:chExt cx="304800" cy="2773841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4F4095D5-6DE8-4CF4-8418-1C6822E164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33CD50F6-3A5C-4547-BD23-ACBD8E3913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6912E168-78F1-4E05-A8A5-65F2BAF596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7315E977-7B29-4DD8-9B9E-C63D97DF30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584664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3CD7FE7-1237-41A0-B6C8-B0EFC310C4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B4E13AA-9A9A-446A-B0A3-443BA34BB5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FFA6810-6C3D-4754-B472-DF60413D61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66AE6743-377F-445F-BEA9-C06205F9A2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442B6CCC-3F91-450D-B6D9-A69AD95AD8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0DFE833-928D-4F3D-869D-96E2ECBFBA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528743D-D268-453F-A979-856B01EDE3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57F62887-64F5-497E-9834-DCB752290C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D5B1BFBC-C81A-4FD9-8F0C-E86F49528F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FC62434D-2094-4FE0-9DE1-66F7D01E0F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767291C-F63A-465E-A2D1-04BA96121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8298E583-ADFC-4231-A720-8DA4007056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5665F974-5ECD-4302-9DD8-08014E362C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6368064C-BF0F-46B1-9621-3188FCA066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E72C4C30-298C-4739-9092-46F6A1B8FC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2BCB8B4F-F675-4134-B6FC-FE54CFAB19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6BBBA07-FBD1-4D0D-9EB9-F7608965F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D9951829-5EEF-47EE-8545-8D3A5E54BA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A9ED10F2-CC2D-4FC7-881A-E96C0ED5C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1C62961C-06BA-45D9-B417-1C944EC79C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F2C56B-9B90-4CC1-A932-191196ECD9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ECAF9C17-3FDE-46AE-82A8-9E89D2565E4E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90" r="1" b="38835"/>
          <a:stretch/>
        </p:blipFill>
        <p:spPr bwMode="auto">
          <a:xfrm>
            <a:off x="746190" y="-2704"/>
            <a:ext cx="10721907" cy="6158122"/>
          </a:xfrm>
          <a:prstGeom prst="rect">
            <a:avLst/>
          </a:prstGeom>
          <a:noFill/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C34AA602-4B49-4D15-8863-224D616449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588842" y="164579"/>
            <a:ext cx="304800" cy="429768"/>
            <a:chOff x="215328" y="-46937"/>
            <a:chExt cx="304800" cy="2773841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1CD88F4A-289F-494D-A4CD-EB62E9964D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65FFD160-7805-4E0F-8446-1AEF0EAC39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9380878C-0C82-41C3-92B9-EAEEF239FE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6501211B-61E0-419D-BC8B-62C16B8960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673564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text, machine, control panel&#10;&#10;Description automatically generated">
            <a:extLst>
              <a:ext uri="{FF2B5EF4-FFF2-40B4-BE49-F238E27FC236}">
                <a16:creationId xmlns:a16="http://schemas.microsoft.com/office/drawing/2014/main" id="{E85AFCC8-5ACB-4299-AF4E-1A46E8FBF2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24200" y="1200150"/>
            <a:ext cx="5943600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753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E020A7E-860A-4E51-A737-D8DA5489E196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69" r="1" b="8316"/>
          <a:stretch/>
        </p:blipFill>
        <p:spPr bwMode="auto">
          <a:xfrm>
            <a:off x="643467" y="643467"/>
            <a:ext cx="10905066" cy="5571066"/>
          </a:xfrm>
          <a:prstGeom prst="rect">
            <a:avLst/>
          </a:prstGeom>
          <a:solidFill>
            <a:srgbClr val="000000">
              <a:shade val="95000"/>
            </a:srgbClr>
          </a:solidFill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855423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C0DE636-56BF-448C-93C4-241E499FDF02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45" r="-1" b="10905"/>
          <a:stretch/>
        </p:blipFill>
        <p:spPr bwMode="auto">
          <a:xfrm>
            <a:off x="321733" y="321733"/>
            <a:ext cx="11548534" cy="62145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611884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451F2A1-9E6B-491C-B139-DCEF6D3F0A7C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36" r="1" b="6348"/>
          <a:stretch/>
        </p:blipFill>
        <p:spPr bwMode="auto">
          <a:xfrm>
            <a:off x="643467" y="643467"/>
            <a:ext cx="10905066" cy="55710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288086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4995E8B-DB3C-4E23-9186-1613402BFD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F21E7C5-2080-4549-97AA-9A6688257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8454601-8C5B-41C4-8012-BF42AE4E16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DC402C5-77D9-4E58-85B2-94FDC43054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D68ED91-A5B1-47B2-93BF-9A7136A89B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BE7D0AA1-7663-4AEB-906F-8C19834874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FD0B5082-766B-4B9B-95AE-8345369B68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C6EA71F2-5221-4164-8741-7AFF97E221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A53567A6-853B-47EF-8846-22A1C04687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57957B04-C024-4B5F-B7C3-20FAE3F1D3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6FBFCE4-B693-49EB-9CE1-4420332195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FFC4225-9683-4D55-8686-FCDDB8BCBF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23CC42CD-CAE0-4CF0-B118-067FD44AE1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C53ED46F-B155-4F61-89A2-9811AA0F3B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083B7973-20C3-4DB8-B3E0-064793F7A9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DF30D744-3746-48BB-92A0-20B891DE86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816B8CDF-C0DF-44D2-9573-129959BBFB82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19" r="1" b="14553"/>
          <a:stretch/>
        </p:blipFill>
        <p:spPr bwMode="auto">
          <a:xfrm>
            <a:off x="746190" y="491900"/>
            <a:ext cx="10721907" cy="5663518"/>
          </a:xfrm>
          <a:prstGeom prst="rect">
            <a:avLst/>
          </a:prstGeom>
          <a:noFill/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2993EE7D-6C2F-43A3-9C60-0C79DB9E52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588843" y="626533"/>
            <a:ext cx="304800" cy="429768"/>
            <a:chOff x="215328" y="-46937"/>
            <a:chExt cx="304800" cy="2773841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4F4095D5-6DE8-4CF4-8418-1C6822E164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33CD50F6-3A5C-4547-BD23-ACBD8E3913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6912E168-78F1-4E05-A8A5-65F2BAF596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7315E977-7B29-4DD8-9B9E-C63D97DF30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699642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4995E8B-DB3C-4E23-9186-1613402BFD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F21E7C5-2080-4549-97AA-9A6688257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7957B04-C024-4B5F-B7C3-20FAE3F1D3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6FBFCE4-B693-49EB-9CE1-4420332195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FFC4225-9683-4D55-8686-FCDDB8BCBF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3CC42CD-CAE0-4CF0-B118-067FD44AE1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C53ED46F-B155-4F61-89A2-9811AA0F3B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083B7973-20C3-4DB8-B3E0-064793F7A9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F30D744-3746-48BB-92A0-20B891DE86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4598E319-C9FA-47D5-A26C-55CB82A5E5C0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04" r="-1" b="18661"/>
          <a:stretch/>
        </p:blipFill>
        <p:spPr bwMode="auto">
          <a:xfrm>
            <a:off x="-3048" y="-1"/>
            <a:ext cx="12188952" cy="6155419"/>
          </a:xfrm>
          <a:prstGeom prst="rect">
            <a:avLst/>
          </a:prstGeom>
          <a:noFill/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9D85FE18-7BE5-446D-9A33-1C7C3B9106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0051917B-A90B-4216-B86A-326AF85FF7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619777D6-E475-4DB7-968D-5643F54B08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8750EF92-D35C-417F-B5C0-4BA7EA36A6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3BB14A7B-EFDD-4C96-8E2A-7DF6B1618A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5AF08D53-C22B-4EB4-B59D-94B42A14DB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1950868D-F005-4C1A-A79B-D069B99479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720748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E963721-C5D4-4316-B52B-C9387D47B40A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56" r="1" b="18429"/>
          <a:stretch/>
        </p:blipFill>
        <p:spPr bwMode="auto">
          <a:xfrm>
            <a:off x="643467" y="643467"/>
            <a:ext cx="10905066" cy="55710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623372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AD13825-721A-44C8-AB50-80C8A045C16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67150" y="457200"/>
            <a:ext cx="4457700" cy="5943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119450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CFC3A53-8AC6-475E-BE63-EFB18827DD23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57" b="23216"/>
          <a:stretch/>
        </p:blipFill>
        <p:spPr bwMode="auto">
          <a:xfrm>
            <a:off x="457200" y="457200"/>
            <a:ext cx="11277600" cy="5943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680082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5</Words>
  <Application>Microsoft Office PowerPoint</Application>
  <PresentationFormat>Widescreen</PresentationFormat>
  <Paragraphs>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Mechatronics Overview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Mechatronics Overview</dc:title>
  <dc:creator>nils</dc:creator>
  <cp:lastModifiedBy>Jessy Buel</cp:lastModifiedBy>
  <cp:revision>5</cp:revision>
  <dcterms:created xsi:type="dcterms:W3CDTF">2021-03-22T12:46:13Z</dcterms:created>
  <dcterms:modified xsi:type="dcterms:W3CDTF">2021-04-06T22:21:30Z</dcterms:modified>
</cp:coreProperties>
</file>