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Homemade Apple" panose="020B0604020202020204" charset="0"/>
      <p:regular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f13f05b_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f13f05b_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b871e646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b871e646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58725" y="1509350"/>
            <a:ext cx="826550" cy="68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✘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Font typeface="Homemade Apple"/>
              <a:buNone/>
              <a:defRPr sz="16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95250" y="187775"/>
            <a:ext cx="8753400" cy="47679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82850" y="1364719"/>
            <a:ext cx="75783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✘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300" y="442950"/>
            <a:ext cx="5415549" cy="40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 idx="4294967295"/>
          </p:nvPr>
        </p:nvSpPr>
        <p:spPr>
          <a:xfrm>
            <a:off x="685800" y="440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4294967295"/>
          </p:nvPr>
        </p:nvSpPr>
        <p:spPr>
          <a:xfrm>
            <a:off x="506225" y="1159300"/>
            <a:ext cx="808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/>
              <a:t>I AM Patricia Hornbeck, RN</a:t>
            </a:r>
            <a:endParaRPr sz="4800" b="1"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4294967295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. </a:t>
            </a: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phornbeck@oncboce.org</a:t>
            </a:r>
            <a:endParaRPr sz="2400"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82850" y="206006"/>
            <a:ext cx="7578300" cy="17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Health Occupations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OAOC BOCES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Milford NY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57200" y="1333175"/>
            <a:ext cx="6752400" cy="3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 Year program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Year 1 Health Science Fundamentals &amp; Home Health Aide Certification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   Clinical Observation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Bassett Hospital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Woodside Hall	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Year 2  Certified Nursing Assistant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108 Hours Bassett Hospital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Cooperstown Center &amp; Rehabilitation Centers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744975" y="11074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57200" y="3577150"/>
            <a:ext cx="67524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Phlebotomy Certification - - Senior Year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501200" y="818829"/>
            <a:ext cx="6141600" cy="9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Day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324125" y="1788425"/>
            <a:ext cx="4966500" cy="27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Chapter together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workbook - no homework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skills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on Tuesdays and Thursdays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Bingo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-6634" t="22748" r="21469" b="7917"/>
          <a:stretch/>
        </p:blipFill>
        <p:spPr>
          <a:xfrm>
            <a:off x="6443025" y="1788425"/>
            <a:ext cx="2351800" cy="29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Home Health Aide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Heartsaver CPR &amp; First Aid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Certified Nursing Assistant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Basic Life Support SPR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Phlebotomy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24275" y="633325"/>
            <a:ext cx="45279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Certifications</a:t>
            </a:r>
            <a:endParaRPr sz="3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81650" y="27353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Times New Roman"/>
                <a:ea typeface="Times New Roman"/>
                <a:cs typeface="Times New Roman"/>
                <a:sym typeface="Times New Roman"/>
              </a:rPr>
              <a:t>Organizations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909925" y="1724200"/>
            <a:ext cx="4992600" cy="28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Health Occupations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of America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National Technical Honor Society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l="18232" t="-3400" r="14980" b="3400"/>
          <a:stretch/>
        </p:blipFill>
        <p:spPr>
          <a:xfrm>
            <a:off x="5835175" y="911500"/>
            <a:ext cx="2871101" cy="322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4294967295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027" y="1146647"/>
            <a:ext cx="2817373" cy="375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200" y="2858125"/>
            <a:ext cx="3365776" cy="18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8824" y="646408"/>
            <a:ext cx="3365775" cy="189324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1172325" y="456175"/>
            <a:ext cx="336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Hands on learning</a:t>
            </a:r>
            <a:endParaRPr sz="2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Events</a:t>
            </a:r>
            <a:endParaRPr sz="47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75" y="2449250"/>
            <a:ext cx="3314749" cy="23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15800" y="1879850"/>
            <a:ext cx="338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Blood Drives</a:t>
            </a:r>
            <a:endParaRPr sz="2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550" y="1516988"/>
            <a:ext cx="2425325" cy="32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6125" y="2537278"/>
            <a:ext cx="2543324" cy="23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3997100" y="1036650"/>
            <a:ext cx="210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Clarks Gym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875275" y="1712600"/>
            <a:ext cx="1863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Hosa Conference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 idx="4294967295"/>
          </p:nvPr>
        </p:nvSpPr>
        <p:spPr>
          <a:xfrm>
            <a:off x="787000" y="1425901"/>
            <a:ext cx="77724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 for join us</a:t>
            </a:r>
            <a:endParaRPr sz="48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294967295"/>
          </p:nvPr>
        </p:nvSpPr>
        <p:spPr>
          <a:xfrm>
            <a:off x="2138400" y="2782913"/>
            <a:ext cx="4867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Please feel free to contact me with any questions. I look forward to seeing you in the next year</a:t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2534100" y="1243675"/>
            <a:ext cx="3965346" cy="2559450"/>
          </a:xfrm>
          <a:custGeom>
            <a:avLst/>
            <a:gdLst/>
            <a:ahLst/>
            <a:cxnLst/>
            <a:rect l="l" t="t" r="r" b="b"/>
            <a:pathLst>
              <a:path w="217966" h="136504" extrusionOk="0">
                <a:moveTo>
                  <a:pt x="134084" y="36957"/>
                </a:moveTo>
                <a:cubicBezTo>
                  <a:pt x="111060" y="41754"/>
                  <a:pt x="71532" y="43758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7"/>
                  <a:pt x="85016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4"/>
                  <a:pt x="56316" y="27785"/>
                  <a:pt x="35187" y="29499"/>
                </a:cubicBezTo>
                <a:cubicBezTo>
                  <a:pt x="22546" y="30524"/>
                  <a:pt x="7785" y="36963"/>
                  <a:pt x="2113" y="48306"/>
                </a:cubicBezTo>
                <a:cubicBezTo>
                  <a:pt x="-505" y="53541"/>
                  <a:pt x="-290" y="60069"/>
                  <a:pt x="815" y="65816"/>
                </a:cubicBezTo>
                <a:cubicBezTo>
                  <a:pt x="3945" y="82096"/>
                  <a:pt x="31257" y="81782"/>
                  <a:pt x="47833" y="82029"/>
                </a:cubicBezTo>
                <a:cubicBezTo>
                  <a:pt x="85779" y="82595"/>
                  <a:pt x="123580" y="68977"/>
                  <a:pt x="161322" y="72949"/>
                </a:cubicBezTo>
                <a:cubicBezTo>
                  <a:pt x="180986" y="75018"/>
                  <a:pt x="206240" y="80754"/>
                  <a:pt x="214824" y="98566"/>
                </a:cubicBezTo>
                <a:cubicBezTo>
                  <a:pt x="218869" y="106960"/>
                  <a:pt x="219605" y="120005"/>
                  <a:pt x="212878" y="126452"/>
                </a:cubicBezTo>
                <a:cubicBezTo>
                  <a:pt x="205283" y="133731"/>
                  <a:pt x="203637" y="131478"/>
                  <a:pt x="194396" y="136504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8" name="Google Shape;118;p19"/>
          <p:cNvSpPr/>
          <p:nvPr/>
        </p:nvSpPr>
        <p:spPr>
          <a:xfrm>
            <a:off x="4976318" y="1251376"/>
            <a:ext cx="716784" cy="71955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588A87"/>
      </a:accent1>
      <a:accent2>
        <a:srgbClr val="BBDBDF"/>
      </a:accent2>
      <a:accent3>
        <a:srgbClr val="7E89A0"/>
      </a:accent3>
      <a:accent4>
        <a:srgbClr val="BEC1D6"/>
      </a:accent4>
      <a:accent5>
        <a:srgbClr val="9B7160"/>
      </a:accent5>
      <a:accent6>
        <a:srgbClr val="D8C0A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164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Homemade Apple</vt:lpstr>
      <vt:lpstr>Times New Roman</vt:lpstr>
      <vt:lpstr>Raleway</vt:lpstr>
      <vt:lpstr>Arial</vt:lpstr>
      <vt:lpstr>Miranda template</vt:lpstr>
      <vt:lpstr>PowerPoint Presentation</vt:lpstr>
      <vt:lpstr>Hello!</vt:lpstr>
      <vt:lpstr>Health Occupations  OAOC BOCES Milford NY </vt:lpstr>
      <vt:lpstr>Classroom Day</vt:lpstr>
      <vt:lpstr>PowerPoint Presentation</vt:lpstr>
      <vt:lpstr>Organizations</vt:lpstr>
      <vt:lpstr>PowerPoint Presentation</vt:lpstr>
      <vt:lpstr>Events</vt:lpstr>
      <vt:lpstr>Thank you for join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Hornbeck</dc:creator>
  <cp:lastModifiedBy>Jessy Buel</cp:lastModifiedBy>
  <cp:revision>1</cp:revision>
  <dcterms:modified xsi:type="dcterms:W3CDTF">2021-04-06T22:23:21Z</dcterms:modified>
</cp:coreProperties>
</file>